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4" name="グループ化 763"/>
          <p:cNvGrpSpPr/>
          <p:nvPr/>
        </p:nvGrpSpPr>
        <p:grpSpPr>
          <a:xfrm flipH="1">
            <a:off x="868688" y="676098"/>
            <a:ext cx="704711" cy="1764423"/>
            <a:chOff x="1504986" y="330955"/>
            <a:chExt cx="1013267" cy="2536969"/>
          </a:xfrm>
        </p:grpSpPr>
        <p:grpSp>
          <p:nvGrpSpPr>
            <p:cNvPr id="907" name="グループ化 906"/>
            <p:cNvGrpSpPr/>
            <p:nvPr/>
          </p:nvGrpSpPr>
          <p:grpSpPr>
            <a:xfrm>
              <a:off x="1634180" y="330955"/>
              <a:ext cx="884073" cy="2536969"/>
              <a:chOff x="1634180" y="330955"/>
              <a:chExt cx="884073" cy="2536969"/>
            </a:xfrm>
          </p:grpSpPr>
          <p:sp>
            <p:nvSpPr>
              <p:cNvPr id="914" name="円/楕円 73"/>
              <p:cNvSpPr/>
              <p:nvPr/>
            </p:nvSpPr>
            <p:spPr>
              <a:xfrm>
                <a:off x="1679754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5" name="台形 914"/>
              <p:cNvSpPr/>
              <p:nvPr/>
            </p:nvSpPr>
            <p:spPr>
              <a:xfrm>
                <a:off x="1844336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6" name="台形 915"/>
              <p:cNvSpPr/>
              <p:nvPr/>
            </p:nvSpPr>
            <p:spPr>
              <a:xfrm rot="10800000">
                <a:off x="1767639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7" name="フリーフォーム 27"/>
              <p:cNvSpPr/>
              <p:nvPr/>
            </p:nvSpPr>
            <p:spPr>
              <a:xfrm>
                <a:off x="1672413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8" name="フリーフォーム 28"/>
              <p:cNvSpPr/>
              <p:nvPr/>
            </p:nvSpPr>
            <p:spPr>
              <a:xfrm>
                <a:off x="1931646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円/楕円 53"/>
              <p:cNvSpPr/>
              <p:nvPr/>
            </p:nvSpPr>
            <p:spPr>
              <a:xfrm rot="20700000">
                <a:off x="1689627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円/楕円 55"/>
              <p:cNvSpPr/>
              <p:nvPr/>
            </p:nvSpPr>
            <p:spPr>
              <a:xfrm rot="900000" flipH="1">
                <a:off x="2098875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1" name="円/楕円 56"/>
              <p:cNvSpPr/>
              <p:nvPr/>
            </p:nvSpPr>
            <p:spPr>
              <a:xfrm>
                <a:off x="1727511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フリーフォーム 61"/>
              <p:cNvSpPr/>
              <p:nvPr/>
            </p:nvSpPr>
            <p:spPr>
              <a:xfrm rot="10800000">
                <a:off x="1767640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フリーフォーム 62"/>
              <p:cNvSpPr/>
              <p:nvPr/>
            </p:nvSpPr>
            <p:spPr>
              <a:xfrm>
                <a:off x="1634180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4" name="円/楕円 63"/>
              <p:cNvSpPr/>
              <p:nvPr/>
            </p:nvSpPr>
            <p:spPr>
              <a:xfrm>
                <a:off x="1914698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5" name="円/楕円 64"/>
              <p:cNvSpPr/>
              <p:nvPr/>
            </p:nvSpPr>
            <p:spPr>
              <a:xfrm>
                <a:off x="1914698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フリーフォーム 72"/>
              <p:cNvSpPr/>
              <p:nvPr/>
            </p:nvSpPr>
            <p:spPr>
              <a:xfrm flipH="1">
                <a:off x="1691923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7" name="フリーフォーム 86"/>
              <p:cNvSpPr/>
              <p:nvPr/>
            </p:nvSpPr>
            <p:spPr>
              <a:xfrm>
                <a:off x="1693318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8" name="フリーフォーム 96"/>
              <p:cNvSpPr/>
              <p:nvPr/>
            </p:nvSpPr>
            <p:spPr>
              <a:xfrm flipH="1">
                <a:off x="193164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9" name="角丸四角形 405"/>
              <p:cNvSpPr/>
              <p:nvPr/>
            </p:nvSpPr>
            <p:spPr>
              <a:xfrm>
                <a:off x="1810398" y="615310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0" name="角丸四角形 406"/>
              <p:cNvSpPr/>
              <p:nvPr/>
            </p:nvSpPr>
            <p:spPr>
              <a:xfrm>
                <a:off x="2008714" y="615310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1" name="弦 930"/>
              <p:cNvSpPr/>
              <p:nvPr/>
            </p:nvSpPr>
            <p:spPr>
              <a:xfrm rot="5400000">
                <a:off x="1725990" y="349958"/>
                <a:ext cx="402242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2" name="弦 931"/>
              <p:cNvSpPr/>
              <p:nvPr/>
            </p:nvSpPr>
            <p:spPr>
              <a:xfrm rot="16200000" flipH="1">
                <a:off x="1762780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3" name="フリーフォーム 560"/>
              <p:cNvSpPr/>
              <p:nvPr/>
            </p:nvSpPr>
            <p:spPr>
              <a:xfrm rot="20700000">
                <a:off x="2275961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34" name="台形 136"/>
              <p:cNvSpPr/>
              <p:nvPr/>
            </p:nvSpPr>
            <p:spPr>
              <a:xfrm rot="20700000">
                <a:off x="2189723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08" name="グループ化 907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910" name="四角形: 角を丸くする 909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フリーフォーム: 図形 910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2" name="楕円 911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3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09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65" name="グループ化 764"/>
          <p:cNvGrpSpPr/>
          <p:nvPr/>
        </p:nvGrpSpPr>
        <p:grpSpPr>
          <a:xfrm flipH="1">
            <a:off x="2698579" y="676098"/>
            <a:ext cx="703072" cy="1764423"/>
            <a:chOff x="2943261" y="330955"/>
            <a:chExt cx="1010910" cy="2536969"/>
          </a:xfrm>
        </p:grpSpPr>
        <p:grpSp>
          <p:nvGrpSpPr>
            <p:cNvPr id="878" name="グループ化 877"/>
            <p:cNvGrpSpPr/>
            <p:nvPr/>
          </p:nvGrpSpPr>
          <p:grpSpPr>
            <a:xfrm>
              <a:off x="3071222" y="330955"/>
              <a:ext cx="882949" cy="2536969"/>
              <a:chOff x="3071222" y="330955"/>
              <a:chExt cx="882949" cy="2536969"/>
            </a:xfrm>
          </p:grpSpPr>
          <p:sp>
            <p:nvSpPr>
              <p:cNvPr id="885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6" name="フリーフォーム 145"/>
              <p:cNvSpPr/>
              <p:nvPr/>
            </p:nvSpPr>
            <p:spPr>
              <a:xfrm>
                <a:off x="3382013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7" name="台形 886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8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9" name="台形 888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0" name="台形 889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1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2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3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4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5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6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7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8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フリーフォーム 156"/>
              <p:cNvSpPr/>
              <p:nvPr/>
            </p:nvSpPr>
            <p:spPr>
              <a:xfrm>
                <a:off x="3130360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フリーフォーム 157"/>
              <p:cNvSpPr/>
              <p:nvPr/>
            </p:nvSpPr>
            <p:spPr>
              <a:xfrm flipH="1">
                <a:off x="3368689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月 900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月 901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角丸四角形 403"/>
              <p:cNvSpPr/>
              <p:nvPr/>
            </p:nvSpPr>
            <p:spPr>
              <a:xfrm>
                <a:off x="3244265" y="63408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4" name="角丸四角形 404"/>
              <p:cNvSpPr/>
              <p:nvPr/>
            </p:nvSpPr>
            <p:spPr>
              <a:xfrm>
                <a:off x="3442581" y="63408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フリーフォーム 590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9" name="グループ化 878"/>
            <p:cNvGrpSpPr/>
            <p:nvPr/>
          </p:nvGrpSpPr>
          <p:grpSpPr>
            <a:xfrm>
              <a:off x="3254801" y="1074874"/>
              <a:ext cx="274448" cy="298233"/>
              <a:chOff x="757410" y="1079162"/>
              <a:chExt cx="274448" cy="298233"/>
            </a:xfrm>
          </p:grpSpPr>
          <p:sp>
            <p:nvSpPr>
              <p:cNvPr id="881" name="四角形: 角を丸くする 880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2" name="フリーフォーム: 図形 881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3" name="楕円 882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4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80" name="片側の 2 つの角を丸めた四角形 497"/>
            <p:cNvSpPr/>
            <p:nvPr/>
          </p:nvSpPr>
          <p:spPr>
            <a:xfrm rot="8296022" flipV="1">
              <a:off x="2943261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66" name="グループ化 765"/>
          <p:cNvGrpSpPr/>
          <p:nvPr/>
        </p:nvGrpSpPr>
        <p:grpSpPr>
          <a:xfrm flipH="1">
            <a:off x="4582506" y="697745"/>
            <a:ext cx="708124" cy="1742776"/>
            <a:chOff x="4399766" y="362080"/>
            <a:chExt cx="1018174" cy="2505844"/>
          </a:xfrm>
        </p:grpSpPr>
        <p:grpSp>
          <p:nvGrpSpPr>
            <p:cNvPr id="847" name="グループ化 846"/>
            <p:cNvGrpSpPr/>
            <p:nvPr/>
          </p:nvGrpSpPr>
          <p:grpSpPr>
            <a:xfrm>
              <a:off x="4523140" y="362080"/>
              <a:ext cx="894800" cy="2505844"/>
              <a:chOff x="4523140" y="362080"/>
              <a:chExt cx="894800" cy="2505844"/>
            </a:xfrm>
          </p:grpSpPr>
          <p:sp>
            <p:nvSpPr>
              <p:cNvPr id="854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フリーフォーム 181"/>
              <p:cNvSpPr/>
              <p:nvPr/>
            </p:nvSpPr>
            <p:spPr>
              <a:xfrm>
                <a:off x="4616836" y="1791600"/>
                <a:ext cx="201052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フリーフォーム 182"/>
              <p:cNvSpPr/>
              <p:nvPr/>
            </p:nvSpPr>
            <p:spPr>
              <a:xfrm>
                <a:off x="4830888" y="1791600"/>
                <a:ext cx="201054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台形 856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8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0" name="正方形/長方形 859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1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2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3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4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5" name="フリーフォーム 193"/>
              <p:cNvSpPr/>
              <p:nvPr/>
            </p:nvSpPr>
            <p:spPr>
              <a:xfrm>
                <a:off x="4588823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6" name="フリーフォーム 194"/>
              <p:cNvSpPr/>
              <p:nvPr/>
            </p:nvSpPr>
            <p:spPr>
              <a:xfrm flipH="1">
                <a:off x="4827152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7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9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0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1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2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3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4" name="角丸四角形 407"/>
              <p:cNvSpPr/>
              <p:nvPr/>
            </p:nvSpPr>
            <p:spPr>
              <a:xfrm>
                <a:off x="4702728" y="64019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5" name="角丸四角形 408"/>
              <p:cNvSpPr/>
              <p:nvPr/>
            </p:nvSpPr>
            <p:spPr>
              <a:xfrm>
                <a:off x="4901044" y="64019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6" name="フリーフォーム 574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7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48" name="グループ化 847"/>
            <p:cNvGrpSpPr/>
            <p:nvPr/>
          </p:nvGrpSpPr>
          <p:grpSpPr>
            <a:xfrm>
              <a:off x="4711306" y="1074874"/>
              <a:ext cx="274448" cy="298233"/>
              <a:chOff x="757410" y="1079162"/>
              <a:chExt cx="274448" cy="298233"/>
            </a:xfrm>
          </p:grpSpPr>
          <p:sp>
            <p:nvSpPr>
              <p:cNvPr id="850" name="四角形: 角を丸くする 849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1" name="フリーフォーム: 図形 850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2" name="楕円 851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3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49" name="片側の 2 つの角を丸めた四角形 497"/>
            <p:cNvSpPr/>
            <p:nvPr/>
          </p:nvSpPr>
          <p:spPr>
            <a:xfrm rot="8296022" flipV="1">
              <a:off x="439976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67" name="グループ化 766"/>
          <p:cNvGrpSpPr/>
          <p:nvPr/>
        </p:nvGrpSpPr>
        <p:grpSpPr>
          <a:xfrm flipH="1">
            <a:off x="6402615" y="666331"/>
            <a:ext cx="703830" cy="1774190"/>
            <a:chOff x="6031715" y="316911"/>
            <a:chExt cx="1012000" cy="2551013"/>
          </a:xfrm>
        </p:grpSpPr>
        <p:grpSp>
          <p:nvGrpSpPr>
            <p:cNvPr id="801" name="グループ化 800"/>
            <p:cNvGrpSpPr/>
            <p:nvPr/>
          </p:nvGrpSpPr>
          <p:grpSpPr>
            <a:xfrm>
              <a:off x="6160679" y="316911"/>
              <a:ext cx="883036" cy="2551013"/>
              <a:chOff x="6160679" y="316911"/>
              <a:chExt cx="883036" cy="2551013"/>
            </a:xfrm>
          </p:grpSpPr>
          <p:sp>
            <p:nvSpPr>
              <p:cNvPr id="808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9" name="台形 808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0" name="フリーフォーム 222"/>
              <p:cNvSpPr/>
              <p:nvPr/>
            </p:nvSpPr>
            <p:spPr>
              <a:xfrm>
                <a:off x="6198912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1" name="フリーフォーム 223"/>
              <p:cNvSpPr/>
              <p:nvPr/>
            </p:nvSpPr>
            <p:spPr>
              <a:xfrm>
                <a:off x="6458145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2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3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4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5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6" name="フリーフォーム 234"/>
              <p:cNvSpPr/>
              <p:nvPr/>
            </p:nvSpPr>
            <p:spPr>
              <a:xfrm>
                <a:off x="621981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7" name="フリーフォーム 235"/>
              <p:cNvSpPr/>
              <p:nvPr/>
            </p:nvSpPr>
            <p:spPr>
              <a:xfrm flipH="1">
                <a:off x="645814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8" name="台形 817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9" name="台形 818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0" name="月 819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1" name="月 820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2" name="月 821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3" name="月 822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4" name="月 823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5" name="月 824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6" name="月 825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7" name="月 826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8" name="角丸四角形 409"/>
              <p:cNvSpPr/>
              <p:nvPr/>
            </p:nvSpPr>
            <p:spPr>
              <a:xfrm>
                <a:off x="6333712" y="62827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9" name="角丸四角形 410"/>
              <p:cNvSpPr/>
              <p:nvPr/>
            </p:nvSpPr>
            <p:spPr>
              <a:xfrm>
                <a:off x="6532028" y="62827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0" name="フリーフォーム 567"/>
              <p:cNvSpPr/>
              <p:nvPr/>
            </p:nvSpPr>
            <p:spPr>
              <a:xfrm rot="20700000">
                <a:off x="6801423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1" name="台形 136"/>
              <p:cNvSpPr/>
              <p:nvPr/>
            </p:nvSpPr>
            <p:spPr>
              <a:xfrm rot="20700000">
                <a:off x="6715185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2" name="台形 831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3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5" name="台形 834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6" name="台形 835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7" name="グループ化 836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838" name="月 837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39" name="グループ化 838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844" name="月 843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5" name="月 844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6" name="月 845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40" name="グループ化 839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842" name="月 841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3" name="月 842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41" name="月 840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02" name="グループ化 801"/>
            <p:cNvGrpSpPr/>
            <p:nvPr/>
          </p:nvGrpSpPr>
          <p:grpSpPr>
            <a:xfrm>
              <a:off x="6343255" y="1074874"/>
              <a:ext cx="274448" cy="298233"/>
              <a:chOff x="757410" y="1079162"/>
              <a:chExt cx="274448" cy="298233"/>
            </a:xfrm>
          </p:grpSpPr>
          <p:sp>
            <p:nvSpPr>
              <p:cNvPr id="804" name="四角形: 角を丸くする 803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5" name="フリーフォーム: 図形 804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6" name="楕円 805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7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803" name="片側の 2 つの角を丸めた四角形 497"/>
            <p:cNvSpPr/>
            <p:nvPr/>
          </p:nvSpPr>
          <p:spPr>
            <a:xfrm rot="8296022" flipV="1">
              <a:off x="603171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768" name="グループ化 767"/>
          <p:cNvGrpSpPr/>
          <p:nvPr/>
        </p:nvGrpSpPr>
        <p:grpSpPr>
          <a:xfrm flipH="1">
            <a:off x="8328375" y="693779"/>
            <a:ext cx="705141" cy="1746742"/>
            <a:chOff x="7803364" y="356377"/>
            <a:chExt cx="1013885" cy="2511547"/>
          </a:xfrm>
        </p:grpSpPr>
        <p:grpSp>
          <p:nvGrpSpPr>
            <p:cNvPr id="769" name="グループ化 768"/>
            <p:cNvGrpSpPr/>
            <p:nvPr/>
          </p:nvGrpSpPr>
          <p:grpSpPr>
            <a:xfrm>
              <a:off x="7933837" y="356377"/>
              <a:ext cx="883412" cy="2511547"/>
              <a:chOff x="7933837" y="356377"/>
              <a:chExt cx="883412" cy="2511547"/>
            </a:xfrm>
          </p:grpSpPr>
          <p:grpSp>
            <p:nvGrpSpPr>
              <p:cNvPr id="776" name="グループ化 775"/>
              <p:cNvGrpSpPr/>
              <p:nvPr/>
            </p:nvGrpSpPr>
            <p:grpSpPr>
              <a:xfrm>
                <a:off x="7933837" y="356377"/>
                <a:ext cx="883412" cy="2511547"/>
                <a:chOff x="7933837" y="356377"/>
                <a:chExt cx="883412" cy="2511547"/>
              </a:xfrm>
            </p:grpSpPr>
            <p:sp>
              <p:nvSpPr>
                <p:cNvPr id="778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 336"/>
                <p:cNvSpPr/>
                <p:nvPr/>
              </p:nvSpPr>
              <p:spPr>
                <a:xfrm>
                  <a:off x="8032610" y="1791600"/>
                  <a:ext cx="192260" cy="933450"/>
                </a:xfrm>
                <a:custGeom>
                  <a:avLst/>
                  <a:gdLst>
                    <a:gd name="connsiteX0" fmla="*/ 0 w 259233"/>
                    <a:gd name="connsiteY0" fmla="*/ 0 h 904875"/>
                    <a:gd name="connsiteX1" fmla="*/ 259233 w 259233"/>
                    <a:gd name="connsiteY1" fmla="*/ 0 h 904875"/>
                    <a:gd name="connsiteX2" fmla="*/ 259233 w 259233"/>
                    <a:gd name="connsiteY2" fmla="*/ 904875 h 904875"/>
                    <a:gd name="connsiteX3" fmla="*/ 129617 w 259233"/>
                    <a:gd name="connsiteY3" fmla="*/ 904875 h 904875"/>
                    <a:gd name="connsiteX4" fmla="*/ 0 w 259233"/>
                    <a:gd name="connsiteY4" fmla="*/ 0 h 904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233" h="904875">
                      <a:moveTo>
                        <a:pt x="0" y="0"/>
                      </a:moveTo>
                      <a:lnTo>
                        <a:pt x="259233" y="0"/>
                      </a:lnTo>
                      <a:lnTo>
                        <a:pt x="259233" y="904875"/>
                      </a:lnTo>
                      <a:lnTo>
                        <a:pt x="129617" y="9048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フリーフォーム 337"/>
                <p:cNvSpPr/>
                <p:nvPr/>
              </p:nvSpPr>
              <p:spPr>
                <a:xfrm>
                  <a:off x="8250070" y="1791600"/>
                  <a:ext cx="192261" cy="933450"/>
                </a:xfrm>
                <a:custGeom>
                  <a:avLst/>
                  <a:gdLst>
                    <a:gd name="connsiteX0" fmla="*/ 0 w 259235"/>
                    <a:gd name="connsiteY0" fmla="*/ 0 h 904875"/>
                    <a:gd name="connsiteX1" fmla="*/ 259235 w 259235"/>
                    <a:gd name="connsiteY1" fmla="*/ 0 h 904875"/>
                    <a:gd name="connsiteX2" fmla="*/ 129618 w 259235"/>
                    <a:gd name="connsiteY2" fmla="*/ 904875 h 904875"/>
                    <a:gd name="connsiteX3" fmla="*/ 0 w 259235"/>
                    <a:gd name="connsiteY3" fmla="*/ 904875 h 904875"/>
                    <a:gd name="connsiteX4" fmla="*/ 0 w 259235"/>
                    <a:gd name="connsiteY4" fmla="*/ 0 h 904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235" h="904875">
                      <a:moveTo>
                        <a:pt x="0" y="0"/>
                      </a:moveTo>
                      <a:lnTo>
                        <a:pt x="259235" y="0"/>
                      </a:lnTo>
                      <a:lnTo>
                        <a:pt x="129618" y="904875"/>
                      </a:lnTo>
                      <a:lnTo>
                        <a:pt x="0" y="9048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台形 781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3" name="フリーフォーム 339"/>
                <p:cNvSpPr/>
                <p:nvPr/>
              </p:nvSpPr>
              <p:spPr>
                <a:xfrm>
                  <a:off x="7998417" y="2725049"/>
                  <a:ext cx="238328" cy="142875"/>
                </a:xfrm>
                <a:custGeom>
                  <a:avLst/>
                  <a:gdLst>
                    <a:gd name="connsiteX0" fmla="*/ 71438 w 238328"/>
                    <a:gd name="connsiteY0" fmla="*/ 0 h 142875"/>
                    <a:gd name="connsiteX1" fmla="*/ 238328 w 238328"/>
                    <a:gd name="connsiteY1" fmla="*/ 0 h 142875"/>
                    <a:gd name="connsiteX2" fmla="*/ 238328 w 238328"/>
                    <a:gd name="connsiteY2" fmla="*/ 142875 h 142875"/>
                    <a:gd name="connsiteX3" fmla="*/ 197409 w 238328"/>
                    <a:gd name="connsiteY3" fmla="*/ 142875 h 142875"/>
                    <a:gd name="connsiteX4" fmla="*/ 197409 w 238328"/>
                    <a:gd name="connsiteY4" fmla="*/ 87595 h 142875"/>
                    <a:gd name="connsiteX5" fmla="*/ 115873 w 238328"/>
                    <a:gd name="connsiteY5" fmla="*/ 142875 h 142875"/>
                    <a:gd name="connsiteX6" fmla="*/ 25400 w 238328"/>
                    <a:gd name="connsiteY6" fmla="*/ 142875 h 142875"/>
                    <a:gd name="connsiteX7" fmla="*/ 0 w 238328"/>
                    <a:gd name="connsiteY7" fmla="*/ 117475 h 142875"/>
                    <a:gd name="connsiteX8" fmla="*/ 0 w 238328"/>
                    <a:gd name="connsiteY8" fmla="*/ 71438 h 142875"/>
                    <a:gd name="connsiteX9" fmla="*/ 71438 w 238328"/>
                    <a:gd name="connsiteY9" fmla="*/ 0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328" h="142875">
                      <a:moveTo>
                        <a:pt x="71438" y="0"/>
                      </a:moveTo>
                      <a:lnTo>
                        <a:pt x="238328" y="0"/>
                      </a:lnTo>
                      <a:lnTo>
                        <a:pt x="238328" y="142875"/>
                      </a:lnTo>
                      <a:lnTo>
                        <a:pt x="197409" y="142875"/>
                      </a:lnTo>
                      <a:lnTo>
                        <a:pt x="197409" y="87595"/>
                      </a:lnTo>
                      <a:lnTo>
                        <a:pt x="115873" y="142875"/>
                      </a:lnTo>
                      <a:lnTo>
                        <a:pt x="25400" y="142875"/>
                      </a:lnTo>
                      <a:cubicBezTo>
                        <a:pt x="11372" y="142875"/>
                        <a:pt x="0" y="131503"/>
                        <a:pt x="0" y="117475"/>
                      </a:cubicBezTo>
                      <a:lnTo>
                        <a:pt x="0" y="71438"/>
                      </a:lnTo>
                      <a:cubicBezTo>
                        <a:pt x="0" y="31984"/>
                        <a:pt x="31984" y="0"/>
                        <a:pt x="7143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 340"/>
                <p:cNvSpPr/>
                <p:nvPr/>
              </p:nvSpPr>
              <p:spPr>
                <a:xfrm flipH="1">
                  <a:off x="8236746" y="2725049"/>
                  <a:ext cx="238328" cy="142875"/>
                </a:xfrm>
                <a:custGeom>
                  <a:avLst/>
                  <a:gdLst>
                    <a:gd name="connsiteX0" fmla="*/ 71438 w 238328"/>
                    <a:gd name="connsiteY0" fmla="*/ 0 h 142875"/>
                    <a:gd name="connsiteX1" fmla="*/ 238328 w 238328"/>
                    <a:gd name="connsiteY1" fmla="*/ 0 h 142875"/>
                    <a:gd name="connsiteX2" fmla="*/ 238328 w 238328"/>
                    <a:gd name="connsiteY2" fmla="*/ 142875 h 142875"/>
                    <a:gd name="connsiteX3" fmla="*/ 197409 w 238328"/>
                    <a:gd name="connsiteY3" fmla="*/ 142875 h 142875"/>
                    <a:gd name="connsiteX4" fmla="*/ 197409 w 238328"/>
                    <a:gd name="connsiteY4" fmla="*/ 87595 h 142875"/>
                    <a:gd name="connsiteX5" fmla="*/ 115873 w 238328"/>
                    <a:gd name="connsiteY5" fmla="*/ 142875 h 142875"/>
                    <a:gd name="connsiteX6" fmla="*/ 25400 w 238328"/>
                    <a:gd name="connsiteY6" fmla="*/ 142875 h 142875"/>
                    <a:gd name="connsiteX7" fmla="*/ 0 w 238328"/>
                    <a:gd name="connsiteY7" fmla="*/ 117475 h 142875"/>
                    <a:gd name="connsiteX8" fmla="*/ 0 w 238328"/>
                    <a:gd name="connsiteY8" fmla="*/ 71438 h 142875"/>
                    <a:gd name="connsiteX9" fmla="*/ 71438 w 238328"/>
                    <a:gd name="connsiteY9" fmla="*/ 0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328" h="142875">
                      <a:moveTo>
                        <a:pt x="71438" y="0"/>
                      </a:moveTo>
                      <a:lnTo>
                        <a:pt x="238328" y="0"/>
                      </a:lnTo>
                      <a:lnTo>
                        <a:pt x="238328" y="142875"/>
                      </a:lnTo>
                      <a:lnTo>
                        <a:pt x="197409" y="142875"/>
                      </a:lnTo>
                      <a:lnTo>
                        <a:pt x="197409" y="87595"/>
                      </a:lnTo>
                      <a:lnTo>
                        <a:pt x="115873" y="142875"/>
                      </a:lnTo>
                      <a:lnTo>
                        <a:pt x="25400" y="142875"/>
                      </a:lnTo>
                      <a:cubicBezTo>
                        <a:pt x="11372" y="142875"/>
                        <a:pt x="0" y="131503"/>
                        <a:pt x="0" y="117475"/>
                      </a:cubicBezTo>
                      <a:lnTo>
                        <a:pt x="0" y="71438"/>
                      </a:lnTo>
                      <a:cubicBezTo>
                        <a:pt x="0" y="31984"/>
                        <a:pt x="31984" y="0"/>
                        <a:pt x="7143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5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7" name="角丸四角形 411"/>
                <p:cNvSpPr/>
                <p:nvPr/>
              </p:nvSpPr>
              <p:spPr>
                <a:xfrm>
                  <a:off x="8111153" y="633994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8" name="角丸四角形 412"/>
                <p:cNvSpPr/>
                <p:nvPr/>
              </p:nvSpPr>
              <p:spPr>
                <a:xfrm>
                  <a:off x="8309469" y="633994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 564"/>
                <p:cNvSpPr/>
                <p:nvPr/>
              </p:nvSpPr>
              <p:spPr>
                <a:xfrm rot="20700000">
                  <a:off x="8574957" y="175455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0" name="台形 136"/>
                <p:cNvSpPr/>
                <p:nvPr/>
              </p:nvSpPr>
              <p:spPr>
                <a:xfrm rot="20700000">
                  <a:off x="8488719" y="1002198"/>
                  <a:ext cx="179425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6520 w 179425"/>
                    <a:gd name="connsiteY3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  <a:gd name="connsiteX4" fmla="*/ 46520 w 179425"/>
                    <a:gd name="connsiteY4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425" h="806761">
                      <a:moveTo>
                        <a:pt x="134569" y="0"/>
                      </a:moveTo>
                      <a:lnTo>
                        <a:pt x="179425" y="806761"/>
                      </a:lnTo>
                      <a:lnTo>
                        <a:pt x="0" y="806761"/>
                      </a:lnTo>
                      <a:cubicBezTo>
                        <a:pt x="15040" y="618463"/>
                        <a:pt x="32351" y="377524"/>
                        <a:pt x="47391" y="189226"/>
                      </a:cubicBez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777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>
              <a:off x="8114904" y="1077079"/>
              <a:ext cx="274448" cy="298233"/>
              <a:chOff x="757410" y="1079162"/>
              <a:chExt cx="274448" cy="298233"/>
            </a:xfrm>
          </p:grpSpPr>
          <p:sp>
            <p:nvSpPr>
              <p:cNvPr id="772" name="四角形: 角を丸くする 771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4" name="楕円 773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5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71" name="片側の 2 つの角を丸めた四角形 497"/>
            <p:cNvSpPr/>
            <p:nvPr/>
          </p:nvSpPr>
          <p:spPr>
            <a:xfrm rot="8296022" flipV="1">
              <a:off x="7803364" y="1044980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36" name="グループ化 935"/>
          <p:cNvGrpSpPr/>
          <p:nvPr/>
        </p:nvGrpSpPr>
        <p:grpSpPr>
          <a:xfrm flipH="1">
            <a:off x="6404336" y="2618171"/>
            <a:ext cx="702110" cy="1773565"/>
            <a:chOff x="6034189" y="316911"/>
            <a:chExt cx="1009526" cy="2550115"/>
          </a:xfrm>
        </p:grpSpPr>
        <p:sp>
          <p:nvSpPr>
            <p:cNvPr id="1067" name="フリーフォーム 28"/>
            <p:cNvSpPr/>
            <p:nvPr/>
          </p:nvSpPr>
          <p:spPr>
            <a:xfrm rot="227329">
              <a:off x="643349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8" name="直角三角形 1067"/>
            <p:cNvSpPr/>
            <p:nvPr/>
          </p:nvSpPr>
          <p:spPr>
            <a:xfrm flipV="1">
              <a:off x="647215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9" name="四角形: 上の 2 つの角を丸める 1068"/>
            <p:cNvSpPr/>
            <p:nvPr/>
          </p:nvSpPr>
          <p:spPr>
            <a:xfrm>
              <a:off x="636207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0" name="フリーフォーム 27"/>
            <p:cNvSpPr/>
            <p:nvPr/>
          </p:nvSpPr>
          <p:spPr>
            <a:xfrm>
              <a:off x="621258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1" name="四角形: 上の 2 つの角を丸める 1070"/>
            <p:cNvSpPr/>
            <p:nvPr/>
          </p:nvSpPr>
          <p:spPr>
            <a:xfrm>
              <a:off x="630278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72" name="グループ化 1071"/>
            <p:cNvGrpSpPr/>
            <p:nvPr/>
          </p:nvGrpSpPr>
          <p:grpSpPr>
            <a:xfrm>
              <a:off x="6160679" y="316911"/>
              <a:ext cx="883036" cy="1704430"/>
              <a:chOff x="6160679" y="316911"/>
              <a:chExt cx="883036" cy="1704430"/>
            </a:xfrm>
          </p:grpSpPr>
          <p:sp>
            <p:nvSpPr>
              <p:cNvPr id="1079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0" name="台形 1079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1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2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3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4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5" name="台形 1084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6" name="台形 1085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7" name="月 1086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8" name="月 1087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9" name="月 1088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0" name="月 1089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1" name="月 1090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2" name="月 1091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3" name="月 1092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4" name="月 1093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5" name="角丸四角形 409"/>
              <p:cNvSpPr/>
              <p:nvPr/>
            </p:nvSpPr>
            <p:spPr>
              <a:xfrm>
                <a:off x="6333712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6" name="角丸四角形 410"/>
              <p:cNvSpPr/>
              <p:nvPr/>
            </p:nvSpPr>
            <p:spPr>
              <a:xfrm>
                <a:off x="6532028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フリーフォーム 567"/>
              <p:cNvSpPr/>
              <p:nvPr/>
            </p:nvSpPr>
            <p:spPr>
              <a:xfrm rot="20700000">
                <a:off x="6801423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8" name="台形 136"/>
              <p:cNvSpPr/>
              <p:nvPr/>
            </p:nvSpPr>
            <p:spPr>
              <a:xfrm rot="20700000">
                <a:off x="6715185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台形 1098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0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2" name="台形 1101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3" name="台形 1102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04" name="グループ化 1103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1105" name="月 1104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06" name="グループ化 1105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1111" name="月 1110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2" name="月 1111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3" name="月 1112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107" name="グループ化 1106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1109" name="月 1108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10" name="月 1109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108" name="月 1107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073" name="グループ化 1072"/>
            <p:cNvGrpSpPr/>
            <p:nvPr/>
          </p:nvGrpSpPr>
          <p:grpSpPr>
            <a:xfrm>
              <a:off x="6345729" y="1074875"/>
              <a:ext cx="274448" cy="298233"/>
              <a:chOff x="757410" y="1079162"/>
              <a:chExt cx="274448" cy="298233"/>
            </a:xfrm>
          </p:grpSpPr>
          <p:sp>
            <p:nvSpPr>
              <p:cNvPr id="1075" name="四角形: 角を丸くする 1074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6" name="フリーフォーム: 図形 1075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7" name="楕円 1076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8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74" name="片側の 2 つの角を丸めた四角形 497"/>
            <p:cNvSpPr/>
            <p:nvPr/>
          </p:nvSpPr>
          <p:spPr>
            <a:xfrm rot="8296022" flipV="1">
              <a:off x="6034189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37" name="グループ化 936"/>
          <p:cNvGrpSpPr/>
          <p:nvPr/>
        </p:nvGrpSpPr>
        <p:grpSpPr>
          <a:xfrm flipH="1">
            <a:off x="868688" y="2627938"/>
            <a:ext cx="704711" cy="1763798"/>
            <a:chOff x="1504986" y="330955"/>
            <a:chExt cx="1013267" cy="2536071"/>
          </a:xfrm>
        </p:grpSpPr>
        <p:sp>
          <p:nvSpPr>
            <p:cNvPr id="1039" name="フリーフォーム 28"/>
            <p:cNvSpPr/>
            <p:nvPr/>
          </p:nvSpPr>
          <p:spPr>
            <a:xfrm rot="227329">
              <a:off x="191826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0" name="直角三角形 1039"/>
            <p:cNvSpPr/>
            <p:nvPr/>
          </p:nvSpPr>
          <p:spPr>
            <a:xfrm flipV="1">
              <a:off x="195692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1" name="四角形: 上の 2 つの角を丸める 1040"/>
            <p:cNvSpPr/>
            <p:nvPr/>
          </p:nvSpPr>
          <p:spPr>
            <a:xfrm>
              <a:off x="184684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4C002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2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3" name="台形 1042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4" name="台形 1043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5" name="フリーフォーム 27"/>
            <p:cNvSpPr/>
            <p:nvPr/>
          </p:nvSpPr>
          <p:spPr>
            <a:xfrm>
              <a:off x="169735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6" name="円/楕円 53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7" name="円/楕円 55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8" name="円/楕円 56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9" name="フリーフォーム 61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0" name="フリーフォーム 62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1" name="円/楕円 63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2" name="円/楕円 64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3" name="フリーフォーム 72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4" name="角丸四角形 405"/>
            <p:cNvSpPr/>
            <p:nvPr/>
          </p:nvSpPr>
          <p:spPr>
            <a:xfrm>
              <a:off x="1810398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5" name="角丸四角形 406"/>
            <p:cNvSpPr/>
            <p:nvPr/>
          </p:nvSpPr>
          <p:spPr>
            <a:xfrm>
              <a:off x="2008714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6" name="弦 1055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7" name="弦 1056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8" name="四角形: 上の 2 つの角を丸める 1057"/>
            <p:cNvSpPr/>
            <p:nvPr/>
          </p:nvSpPr>
          <p:spPr>
            <a:xfrm>
              <a:off x="178755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59" name="グループ化 1058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1063" name="四角形: 角を丸くする 1062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5" name="楕円 1064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6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60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1" name="フリーフォーム 560"/>
            <p:cNvSpPr/>
            <p:nvPr/>
          </p:nvSpPr>
          <p:spPr>
            <a:xfrm rot="20700000">
              <a:off x="2275961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2" name="台形 136"/>
            <p:cNvSpPr/>
            <p:nvPr/>
          </p:nvSpPr>
          <p:spPr>
            <a:xfrm rot="20700000">
              <a:off x="2189723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38" name="グループ化 937"/>
          <p:cNvGrpSpPr/>
          <p:nvPr/>
        </p:nvGrpSpPr>
        <p:grpSpPr>
          <a:xfrm flipH="1">
            <a:off x="2698700" y="2627938"/>
            <a:ext cx="702951" cy="1763798"/>
            <a:chOff x="2943435" y="330955"/>
            <a:chExt cx="1010736" cy="2536071"/>
          </a:xfrm>
        </p:grpSpPr>
        <p:grpSp>
          <p:nvGrpSpPr>
            <p:cNvPr id="1008" name="グループ化 1007"/>
            <p:cNvGrpSpPr/>
            <p:nvPr/>
          </p:nvGrpSpPr>
          <p:grpSpPr>
            <a:xfrm>
              <a:off x="3180498" y="1725451"/>
              <a:ext cx="369075" cy="1141575"/>
              <a:chOff x="3164553" y="1725451"/>
              <a:chExt cx="369075" cy="1141575"/>
            </a:xfrm>
          </p:grpSpPr>
          <p:sp>
            <p:nvSpPr>
              <p:cNvPr id="1034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5" name="四角形: 上の 2 つの角を丸める 1034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6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7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8" name="四角形: 上の 2 つの角を丸める 1037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09" name="グループ化 1008"/>
            <p:cNvGrpSpPr/>
            <p:nvPr/>
          </p:nvGrpSpPr>
          <p:grpSpPr>
            <a:xfrm>
              <a:off x="3071222" y="330955"/>
              <a:ext cx="882949" cy="1972425"/>
              <a:chOff x="3071222" y="330955"/>
              <a:chExt cx="882949" cy="1972425"/>
            </a:xfrm>
          </p:grpSpPr>
          <p:sp>
            <p:nvSpPr>
              <p:cNvPr id="1016" name="台形 1015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7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8" name="台形 1017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9" name="台形 1018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0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1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2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3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4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5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6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7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8" name="月 1027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9" name="月 1028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0" name="角丸四角形 403"/>
              <p:cNvSpPr/>
              <p:nvPr/>
            </p:nvSpPr>
            <p:spPr>
              <a:xfrm>
                <a:off x="3244265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1" name="角丸四角形 404"/>
              <p:cNvSpPr/>
              <p:nvPr/>
            </p:nvSpPr>
            <p:spPr>
              <a:xfrm>
                <a:off x="3442581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2" name="フリーフォーム 590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3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>
              <a:off x="3254975" y="1074874"/>
              <a:ext cx="274448" cy="298233"/>
              <a:chOff x="757410" y="1079162"/>
              <a:chExt cx="274448" cy="298233"/>
            </a:xfrm>
          </p:grpSpPr>
          <p:sp>
            <p:nvSpPr>
              <p:cNvPr id="1012" name="四角形: 角を丸くする 1011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3" name="フリーフォーム: 図形 1012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4" name="楕円 1013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15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11" name="片側の 2 つの角を丸めた四角形 497"/>
            <p:cNvSpPr/>
            <p:nvPr/>
          </p:nvSpPr>
          <p:spPr>
            <a:xfrm rot="8296022" flipV="1">
              <a:off x="294343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39" name="グループ化 938"/>
          <p:cNvGrpSpPr/>
          <p:nvPr/>
        </p:nvGrpSpPr>
        <p:grpSpPr>
          <a:xfrm flipH="1">
            <a:off x="4584395" y="2649585"/>
            <a:ext cx="706236" cy="1742151"/>
            <a:chOff x="4402481" y="362080"/>
            <a:chExt cx="1015459" cy="2504946"/>
          </a:xfrm>
        </p:grpSpPr>
        <p:grpSp>
          <p:nvGrpSpPr>
            <p:cNvPr id="975" name="グループ化 974"/>
            <p:cNvGrpSpPr/>
            <p:nvPr/>
          </p:nvGrpSpPr>
          <p:grpSpPr>
            <a:xfrm>
              <a:off x="4638147" y="1725451"/>
              <a:ext cx="369075" cy="1141575"/>
              <a:chOff x="3164553" y="1725451"/>
              <a:chExt cx="369075" cy="1141575"/>
            </a:xfrm>
          </p:grpSpPr>
          <p:sp>
            <p:nvSpPr>
              <p:cNvPr id="1003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四角形: 上の 2 つの角を丸める 1003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DA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5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6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7" name="四角形: 上の 2 つの角を丸める 1006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6" name="グループ化 975"/>
            <p:cNvGrpSpPr/>
            <p:nvPr/>
          </p:nvGrpSpPr>
          <p:grpSpPr>
            <a:xfrm>
              <a:off x="4523140" y="362080"/>
              <a:ext cx="894800" cy="1878987"/>
              <a:chOff x="4523140" y="362080"/>
              <a:chExt cx="894800" cy="1878987"/>
            </a:xfrm>
          </p:grpSpPr>
          <p:sp>
            <p:nvSpPr>
              <p:cNvPr id="983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4" name="台形 983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5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6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7" name="正方形/長方形 986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8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9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0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3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6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7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9" name="角丸四角形 407"/>
              <p:cNvSpPr/>
              <p:nvPr/>
            </p:nvSpPr>
            <p:spPr>
              <a:xfrm>
                <a:off x="4702728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角丸四角形 408"/>
              <p:cNvSpPr/>
              <p:nvPr/>
            </p:nvSpPr>
            <p:spPr>
              <a:xfrm>
                <a:off x="4901044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フリーフォーム 574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77" name="グループ化 976"/>
            <p:cNvGrpSpPr/>
            <p:nvPr/>
          </p:nvGrpSpPr>
          <p:grpSpPr>
            <a:xfrm>
              <a:off x="4714021" y="1074875"/>
              <a:ext cx="274448" cy="298233"/>
              <a:chOff x="757410" y="1079162"/>
              <a:chExt cx="274448" cy="298233"/>
            </a:xfrm>
          </p:grpSpPr>
          <p:sp>
            <p:nvSpPr>
              <p:cNvPr id="979" name="四角形: 角を丸くする 978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0" name="フリーフォーム: 図形 979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1" name="楕円 980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2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78" name="片側の 2 つの角を丸めた四角形 497"/>
            <p:cNvSpPr/>
            <p:nvPr/>
          </p:nvSpPr>
          <p:spPr>
            <a:xfrm rot="8296022" flipV="1">
              <a:off x="4402481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40" name="グループ化 939"/>
          <p:cNvGrpSpPr/>
          <p:nvPr/>
        </p:nvGrpSpPr>
        <p:grpSpPr>
          <a:xfrm flipH="1">
            <a:off x="8330504" y="2645619"/>
            <a:ext cx="703012" cy="1746117"/>
            <a:chOff x="7806425" y="356377"/>
            <a:chExt cx="1010824" cy="2510649"/>
          </a:xfrm>
        </p:grpSpPr>
        <p:grpSp>
          <p:nvGrpSpPr>
            <p:cNvPr id="941" name="グループ化 940"/>
            <p:cNvGrpSpPr/>
            <p:nvPr/>
          </p:nvGrpSpPr>
          <p:grpSpPr>
            <a:xfrm>
              <a:off x="8050883" y="1725451"/>
              <a:ext cx="369075" cy="1141575"/>
              <a:chOff x="3164553" y="1725451"/>
              <a:chExt cx="369075" cy="1141575"/>
            </a:xfrm>
          </p:grpSpPr>
          <p:sp>
            <p:nvSpPr>
              <p:cNvPr id="970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1" name="四角形: 上の 2 つの角を丸める 970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2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3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4" name="四角形: 上の 2 つの角を丸める 973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42" name="グループ化 941"/>
            <p:cNvGrpSpPr/>
            <p:nvPr/>
          </p:nvGrpSpPr>
          <p:grpSpPr>
            <a:xfrm>
              <a:off x="7933837" y="356377"/>
              <a:ext cx="883412" cy="1947003"/>
              <a:chOff x="7933837" y="356377"/>
              <a:chExt cx="883412" cy="1947003"/>
            </a:xfrm>
          </p:grpSpPr>
          <p:grpSp>
            <p:nvGrpSpPr>
              <p:cNvPr id="949" name="グループ化 948"/>
              <p:cNvGrpSpPr/>
              <p:nvPr/>
            </p:nvGrpSpPr>
            <p:grpSpPr>
              <a:xfrm>
                <a:off x="7933837" y="356377"/>
                <a:ext cx="883412" cy="1947003"/>
                <a:chOff x="7933837" y="356377"/>
                <a:chExt cx="883412" cy="1947003"/>
              </a:xfrm>
            </p:grpSpPr>
            <p:sp>
              <p:nvSpPr>
                <p:cNvPr id="951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2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3" name="台形 952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4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5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6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7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8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9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0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1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2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3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4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5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6" name="角丸四角形 411"/>
                <p:cNvSpPr/>
                <p:nvPr/>
              </p:nvSpPr>
              <p:spPr>
                <a:xfrm>
                  <a:off x="8111153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7" name="角丸四角形 412"/>
                <p:cNvSpPr/>
                <p:nvPr/>
              </p:nvSpPr>
              <p:spPr>
                <a:xfrm>
                  <a:off x="8309469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8" name="フリーフォーム 564"/>
                <p:cNvSpPr/>
                <p:nvPr/>
              </p:nvSpPr>
              <p:spPr>
                <a:xfrm rot="20700000">
                  <a:off x="8574957" y="175455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9" name="台形 136"/>
                <p:cNvSpPr/>
                <p:nvPr/>
              </p:nvSpPr>
              <p:spPr>
                <a:xfrm rot="20700000">
                  <a:off x="8488719" y="1002198"/>
                  <a:ext cx="179425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6520 w 179425"/>
                    <a:gd name="connsiteY3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  <a:gd name="connsiteX4" fmla="*/ 46520 w 179425"/>
                    <a:gd name="connsiteY4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425" h="806761">
                      <a:moveTo>
                        <a:pt x="134569" y="0"/>
                      </a:moveTo>
                      <a:lnTo>
                        <a:pt x="179425" y="806761"/>
                      </a:lnTo>
                      <a:lnTo>
                        <a:pt x="0" y="806761"/>
                      </a:lnTo>
                      <a:cubicBezTo>
                        <a:pt x="15040" y="618463"/>
                        <a:pt x="32351" y="377524"/>
                        <a:pt x="47391" y="189226"/>
                      </a:cubicBez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50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8117965" y="1074875"/>
              <a:ext cx="274448" cy="298233"/>
              <a:chOff x="757410" y="1079162"/>
              <a:chExt cx="274448" cy="298233"/>
            </a:xfrm>
          </p:grpSpPr>
          <p:sp>
            <p:nvSpPr>
              <p:cNvPr id="945" name="四角形: 角を丸くする 944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フリーフォーム: 図形 945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楕円 946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44" name="片側の 2 つの角を丸めた四角形 497"/>
            <p:cNvSpPr/>
            <p:nvPr/>
          </p:nvSpPr>
          <p:spPr>
            <a:xfrm rot="8296022" flipV="1">
              <a:off x="7806425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5" name="グループ化 1114"/>
          <p:cNvGrpSpPr/>
          <p:nvPr/>
        </p:nvGrpSpPr>
        <p:grpSpPr>
          <a:xfrm flipH="1">
            <a:off x="999277" y="4536458"/>
            <a:ext cx="578348" cy="1763798"/>
            <a:chOff x="1504986" y="330955"/>
            <a:chExt cx="831576" cy="2536071"/>
          </a:xfrm>
        </p:grpSpPr>
        <p:sp>
          <p:nvSpPr>
            <p:cNvPr id="1313" name="フリーフォーム 28"/>
            <p:cNvSpPr/>
            <p:nvPr/>
          </p:nvSpPr>
          <p:spPr>
            <a:xfrm rot="227329">
              <a:off x="191826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4" name="直角三角形 1313"/>
            <p:cNvSpPr/>
            <p:nvPr/>
          </p:nvSpPr>
          <p:spPr>
            <a:xfrm flipV="1">
              <a:off x="195692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5" name="四角形: 上の 2 つの角を丸める 1314"/>
            <p:cNvSpPr/>
            <p:nvPr/>
          </p:nvSpPr>
          <p:spPr>
            <a:xfrm>
              <a:off x="184684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4C002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6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7" name="台形 1316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8" name="台形 1317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9" name="フリーフォーム 27"/>
            <p:cNvSpPr/>
            <p:nvPr/>
          </p:nvSpPr>
          <p:spPr>
            <a:xfrm>
              <a:off x="169735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0" name="円/楕円 53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1" name="円/楕円 55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2" name="円/楕円 56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3" name="フリーフォーム 61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4" name="フリーフォーム 62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5" name="円/楕円 63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6" name="円/楕円 64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7" name="フリーフォーム 72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8" name="角丸四角形 405"/>
            <p:cNvSpPr/>
            <p:nvPr/>
          </p:nvSpPr>
          <p:spPr>
            <a:xfrm>
              <a:off x="1810398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9" name="角丸四角形 406"/>
            <p:cNvSpPr/>
            <p:nvPr/>
          </p:nvSpPr>
          <p:spPr>
            <a:xfrm>
              <a:off x="2008714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0" name="弦 1329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1" name="弦 1330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2" name="四角形: 上の 2 つの角を丸める 1331"/>
            <p:cNvSpPr/>
            <p:nvPr/>
          </p:nvSpPr>
          <p:spPr>
            <a:xfrm>
              <a:off x="178755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6600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33" name="グループ化 1332"/>
            <p:cNvGrpSpPr/>
            <p:nvPr/>
          </p:nvGrpSpPr>
          <p:grpSpPr>
            <a:xfrm rot="20649257">
              <a:off x="1824621" y="923242"/>
              <a:ext cx="214006" cy="272079"/>
              <a:chOff x="5348806" y="1161188"/>
              <a:chExt cx="926685" cy="1178152"/>
            </a:xfrm>
          </p:grpSpPr>
          <p:sp>
            <p:nvSpPr>
              <p:cNvPr id="1341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42" name="グループ化 1341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1345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6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7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8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9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0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1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52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43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44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334" name="片側の 2 つの角を丸めた四角形 497"/>
            <p:cNvSpPr/>
            <p:nvPr/>
          </p:nvSpPr>
          <p:spPr>
            <a:xfrm rot="14422669" flipH="1" flipV="1">
              <a:off x="1957353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335" name="グループ化 1334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1337" name="四角形: 角を丸くする 1336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8" name="フリーフォーム: 図形 1337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39" name="楕円 1338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40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336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6" name="グループ化 1115"/>
          <p:cNvGrpSpPr/>
          <p:nvPr/>
        </p:nvGrpSpPr>
        <p:grpSpPr>
          <a:xfrm flipH="1">
            <a:off x="2829289" y="4536458"/>
            <a:ext cx="577713" cy="1763798"/>
            <a:chOff x="2943435" y="330955"/>
            <a:chExt cx="830662" cy="2536071"/>
          </a:xfrm>
        </p:grpSpPr>
        <p:grpSp>
          <p:nvGrpSpPr>
            <p:cNvPr id="1270" name="グループ化 1269"/>
            <p:cNvGrpSpPr/>
            <p:nvPr/>
          </p:nvGrpSpPr>
          <p:grpSpPr>
            <a:xfrm>
              <a:off x="3180498" y="1725451"/>
              <a:ext cx="369075" cy="1141575"/>
              <a:chOff x="3164553" y="1725451"/>
              <a:chExt cx="369075" cy="1141575"/>
            </a:xfrm>
          </p:grpSpPr>
          <p:sp>
            <p:nvSpPr>
              <p:cNvPr id="1308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9" name="四角形: 上の 2 つの角を丸める 1308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8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0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1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12" name="四角形: 上の 2 つの角を丸める 1311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71" name="グループ化 1270"/>
            <p:cNvGrpSpPr/>
            <p:nvPr/>
          </p:nvGrpSpPr>
          <p:grpSpPr>
            <a:xfrm>
              <a:off x="3071222" y="330955"/>
              <a:ext cx="593730" cy="1972425"/>
              <a:chOff x="3071222" y="330955"/>
              <a:chExt cx="593730" cy="1972425"/>
            </a:xfrm>
          </p:grpSpPr>
          <p:sp>
            <p:nvSpPr>
              <p:cNvPr id="1292" name="台形 1291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3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4" name="台形 1293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5" name="台形 1294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6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7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8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9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0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1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2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3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4" name="月 1303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5" name="月 1304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6" name="角丸四角形 403"/>
              <p:cNvSpPr/>
              <p:nvPr/>
            </p:nvSpPr>
            <p:spPr>
              <a:xfrm>
                <a:off x="3244265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07" name="角丸四角形 404"/>
              <p:cNvSpPr/>
              <p:nvPr/>
            </p:nvSpPr>
            <p:spPr>
              <a:xfrm>
                <a:off x="3442581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72" name="グループ化 1271"/>
            <p:cNvGrpSpPr/>
            <p:nvPr/>
          </p:nvGrpSpPr>
          <p:grpSpPr>
            <a:xfrm rot="20649257">
              <a:off x="3262156" y="923242"/>
              <a:ext cx="214006" cy="272079"/>
              <a:chOff x="5348806" y="1161188"/>
              <a:chExt cx="926685" cy="1178152"/>
            </a:xfrm>
          </p:grpSpPr>
          <p:sp>
            <p:nvSpPr>
              <p:cNvPr id="1280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81" name="グループ化 1280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1284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5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6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7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8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89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0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1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82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83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3" name="片側の 2 つの角を丸めた四角形 497"/>
            <p:cNvSpPr/>
            <p:nvPr/>
          </p:nvSpPr>
          <p:spPr>
            <a:xfrm rot="14422669" flipH="1" flipV="1">
              <a:off x="3394888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74" name="グループ化 1273"/>
            <p:cNvGrpSpPr/>
            <p:nvPr/>
          </p:nvGrpSpPr>
          <p:grpSpPr>
            <a:xfrm>
              <a:off x="3254975" y="1074874"/>
              <a:ext cx="274448" cy="298233"/>
              <a:chOff x="757410" y="1079162"/>
              <a:chExt cx="274448" cy="298233"/>
            </a:xfrm>
          </p:grpSpPr>
          <p:sp>
            <p:nvSpPr>
              <p:cNvPr id="1276" name="四角形: 角を丸くする 127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7" name="フリーフォーム: 図形 127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8" name="楕円 127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275" name="片側の 2 つの角を丸めた四角形 497"/>
            <p:cNvSpPr/>
            <p:nvPr/>
          </p:nvSpPr>
          <p:spPr>
            <a:xfrm rot="8296022" flipV="1">
              <a:off x="294343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7" name="グループ化 1116"/>
          <p:cNvGrpSpPr/>
          <p:nvPr/>
        </p:nvGrpSpPr>
        <p:grpSpPr>
          <a:xfrm flipH="1">
            <a:off x="4714984" y="4558105"/>
            <a:ext cx="581758" cy="1742151"/>
            <a:chOff x="4402481" y="362080"/>
            <a:chExt cx="836479" cy="2504946"/>
          </a:xfrm>
        </p:grpSpPr>
        <p:grpSp>
          <p:nvGrpSpPr>
            <p:cNvPr id="1225" name="グループ化 1224"/>
            <p:cNvGrpSpPr/>
            <p:nvPr/>
          </p:nvGrpSpPr>
          <p:grpSpPr>
            <a:xfrm>
              <a:off x="4638147" y="1725451"/>
              <a:ext cx="369075" cy="1141575"/>
              <a:chOff x="3164553" y="1725451"/>
              <a:chExt cx="369075" cy="1141575"/>
            </a:xfrm>
          </p:grpSpPr>
          <p:sp>
            <p:nvSpPr>
              <p:cNvPr id="1265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6" name="四角形: 上の 2 つの角を丸める 1265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DA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7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8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9" name="四角形: 上の 2 つの角を丸める 1268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26" name="グループ化 1225"/>
            <p:cNvGrpSpPr/>
            <p:nvPr/>
          </p:nvGrpSpPr>
          <p:grpSpPr>
            <a:xfrm>
              <a:off x="4523140" y="362080"/>
              <a:ext cx="608022" cy="1878987"/>
              <a:chOff x="4523140" y="362080"/>
              <a:chExt cx="608022" cy="1878987"/>
            </a:xfrm>
          </p:grpSpPr>
          <p:sp>
            <p:nvSpPr>
              <p:cNvPr id="1247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8" name="台形 1247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9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0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1" name="正方形/長方形 1250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2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3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4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5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6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7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8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9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0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1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2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3" name="角丸四角形 407"/>
              <p:cNvSpPr/>
              <p:nvPr/>
            </p:nvSpPr>
            <p:spPr>
              <a:xfrm>
                <a:off x="4702728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4" name="角丸四角形 408"/>
              <p:cNvSpPr/>
              <p:nvPr/>
            </p:nvSpPr>
            <p:spPr>
              <a:xfrm>
                <a:off x="4901044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227" name="グループ化 1226"/>
            <p:cNvGrpSpPr/>
            <p:nvPr/>
          </p:nvGrpSpPr>
          <p:grpSpPr>
            <a:xfrm rot="20649257">
              <a:off x="4727019" y="923242"/>
              <a:ext cx="214006" cy="272079"/>
              <a:chOff x="5348806" y="1161188"/>
              <a:chExt cx="926685" cy="1178152"/>
            </a:xfrm>
          </p:grpSpPr>
          <p:sp>
            <p:nvSpPr>
              <p:cNvPr id="1235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36" name="グループ化 1235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1239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0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1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2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3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4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5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46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237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8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28" name="片側の 2 つの角を丸めた四角形 497"/>
            <p:cNvSpPr/>
            <p:nvPr/>
          </p:nvSpPr>
          <p:spPr>
            <a:xfrm rot="14422669" flipH="1" flipV="1">
              <a:off x="4859751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229" name="グループ化 1228"/>
            <p:cNvGrpSpPr/>
            <p:nvPr/>
          </p:nvGrpSpPr>
          <p:grpSpPr>
            <a:xfrm>
              <a:off x="4714021" y="1074875"/>
              <a:ext cx="274448" cy="298233"/>
              <a:chOff x="757410" y="1079162"/>
              <a:chExt cx="274448" cy="298233"/>
            </a:xfrm>
          </p:grpSpPr>
          <p:sp>
            <p:nvSpPr>
              <p:cNvPr id="1231" name="四角形: 角を丸くする 1230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2" name="フリーフォーム: 図形 1231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3" name="楕円 1232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4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230" name="片側の 2 つの角を丸めた四角形 497"/>
            <p:cNvSpPr/>
            <p:nvPr/>
          </p:nvSpPr>
          <p:spPr>
            <a:xfrm rot="8296022" flipV="1">
              <a:off x="4402481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8" name="グループ化 1117"/>
          <p:cNvGrpSpPr/>
          <p:nvPr/>
        </p:nvGrpSpPr>
        <p:grpSpPr>
          <a:xfrm flipH="1">
            <a:off x="6534925" y="4526691"/>
            <a:ext cx="575495" cy="1773565"/>
            <a:chOff x="6034189" y="316911"/>
            <a:chExt cx="827474" cy="2550115"/>
          </a:xfrm>
        </p:grpSpPr>
        <p:sp>
          <p:nvSpPr>
            <p:cNvPr id="1166" name="フリーフォーム 28"/>
            <p:cNvSpPr/>
            <p:nvPr/>
          </p:nvSpPr>
          <p:spPr>
            <a:xfrm rot="227329">
              <a:off x="643349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7" name="直角三角形 1166"/>
            <p:cNvSpPr/>
            <p:nvPr/>
          </p:nvSpPr>
          <p:spPr>
            <a:xfrm flipV="1">
              <a:off x="647215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8" name="四角形: 上の 2 つの角を丸める 1167"/>
            <p:cNvSpPr/>
            <p:nvPr/>
          </p:nvSpPr>
          <p:spPr>
            <a:xfrm>
              <a:off x="636207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9" name="フリーフォーム 27"/>
            <p:cNvSpPr/>
            <p:nvPr/>
          </p:nvSpPr>
          <p:spPr>
            <a:xfrm>
              <a:off x="621258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0" name="四角形: 上の 2 つの角を丸める 1169"/>
            <p:cNvSpPr/>
            <p:nvPr/>
          </p:nvSpPr>
          <p:spPr>
            <a:xfrm>
              <a:off x="630278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71" name="グループ化 1170"/>
            <p:cNvGrpSpPr/>
            <p:nvPr/>
          </p:nvGrpSpPr>
          <p:grpSpPr>
            <a:xfrm>
              <a:off x="6160679" y="316911"/>
              <a:ext cx="593730" cy="1554063"/>
              <a:chOff x="6160679" y="316911"/>
              <a:chExt cx="593730" cy="1554063"/>
            </a:xfrm>
          </p:grpSpPr>
          <p:sp>
            <p:nvSpPr>
              <p:cNvPr id="1192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3" name="台形 1192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5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6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7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8" name="台形 1197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9" name="台形 1198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0" name="月 1199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1" name="月 1200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2" name="月 1201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3" name="月 1202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4" name="月 1203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5" name="月 1204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6" name="月 1205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7" name="月 1206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8" name="角丸四角形 409"/>
              <p:cNvSpPr/>
              <p:nvPr/>
            </p:nvSpPr>
            <p:spPr>
              <a:xfrm>
                <a:off x="6333712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9" name="角丸四角形 410"/>
              <p:cNvSpPr/>
              <p:nvPr/>
            </p:nvSpPr>
            <p:spPr>
              <a:xfrm>
                <a:off x="6532028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0" name="台形 1209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1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2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3" name="台形 1212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4" name="台形 1213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15" name="グループ化 1214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1216" name="月 1215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217" name="グループ化 1216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1222" name="月 1221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3" name="月 1222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4" name="月 1223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218" name="グループ化 1217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1220" name="月 1219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221" name="月 1220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19" name="月 1218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72" name="グループ化 1171"/>
            <p:cNvGrpSpPr/>
            <p:nvPr/>
          </p:nvGrpSpPr>
          <p:grpSpPr>
            <a:xfrm rot="20649257">
              <a:off x="6349722" y="923242"/>
              <a:ext cx="214006" cy="272079"/>
              <a:chOff x="5348806" y="1161188"/>
              <a:chExt cx="926685" cy="1178152"/>
            </a:xfrm>
          </p:grpSpPr>
          <p:sp>
            <p:nvSpPr>
              <p:cNvPr id="1180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81" name="グループ化 1180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1184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5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6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7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8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9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0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91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82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83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73" name="片側の 2 つの角を丸めた四角形 497"/>
            <p:cNvSpPr/>
            <p:nvPr/>
          </p:nvSpPr>
          <p:spPr>
            <a:xfrm rot="14422669" flipH="1" flipV="1">
              <a:off x="6482454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74" name="グループ化 1173"/>
            <p:cNvGrpSpPr/>
            <p:nvPr/>
          </p:nvGrpSpPr>
          <p:grpSpPr>
            <a:xfrm>
              <a:off x="6345729" y="1074875"/>
              <a:ext cx="274448" cy="298233"/>
              <a:chOff x="757410" y="1079162"/>
              <a:chExt cx="274448" cy="298233"/>
            </a:xfrm>
          </p:grpSpPr>
          <p:sp>
            <p:nvSpPr>
              <p:cNvPr id="1176" name="四角形: 角を丸くする 117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7" name="フリーフォーム: 図形 117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8" name="楕円 117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75" name="片側の 2 つの角を丸めた四角形 497"/>
            <p:cNvSpPr/>
            <p:nvPr/>
          </p:nvSpPr>
          <p:spPr>
            <a:xfrm rot="8296022" flipV="1">
              <a:off x="6034189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19" name="グループ化 1118"/>
          <p:cNvGrpSpPr/>
          <p:nvPr/>
        </p:nvGrpSpPr>
        <p:grpSpPr>
          <a:xfrm flipH="1">
            <a:off x="8461093" y="4554139"/>
            <a:ext cx="577810" cy="1746117"/>
            <a:chOff x="7806425" y="356377"/>
            <a:chExt cx="830802" cy="2510649"/>
          </a:xfrm>
        </p:grpSpPr>
        <p:grpSp>
          <p:nvGrpSpPr>
            <p:cNvPr id="1120" name="グループ化 1119"/>
            <p:cNvGrpSpPr/>
            <p:nvPr/>
          </p:nvGrpSpPr>
          <p:grpSpPr>
            <a:xfrm>
              <a:off x="8050883" y="1725451"/>
              <a:ext cx="369075" cy="1141575"/>
              <a:chOff x="3164553" y="1725451"/>
              <a:chExt cx="369075" cy="1141575"/>
            </a:xfrm>
          </p:grpSpPr>
          <p:sp>
            <p:nvSpPr>
              <p:cNvPr id="1161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四角形: 上の 2 つの角を丸める 1161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3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4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5" name="四角形: 上の 2 つの角を丸める 1164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1" name="グループ化 1120"/>
            <p:cNvGrpSpPr/>
            <p:nvPr/>
          </p:nvGrpSpPr>
          <p:grpSpPr>
            <a:xfrm>
              <a:off x="7933837" y="356377"/>
              <a:ext cx="593730" cy="1947003"/>
              <a:chOff x="7933837" y="356377"/>
              <a:chExt cx="593730" cy="1947003"/>
            </a:xfrm>
          </p:grpSpPr>
          <p:grpSp>
            <p:nvGrpSpPr>
              <p:cNvPr id="1142" name="グループ化 1141"/>
              <p:cNvGrpSpPr/>
              <p:nvPr/>
            </p:nvGrpSpPr>
            <p:grpSpPr>
              <a:xfrm>
                <a:off x="7933837" y="356377"/>
                <a:ext cx="593730" cy="1947003"/>
                <a:chOff x="7933837" y="356377"/>
                <a:chExt cx="593730" cy="1947003"/>
              </a:xfrm>
            </p:grpSpPr>
            <p:sp>
              <p:nvSpPr>
                <p:cNvPr id="1144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6" name="台形 1145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8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9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0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1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2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3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4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5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6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7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8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9" name="角丸四角形 411"/>
                <p:cNvSpPr/>
                <p:nvPr/>
              </p:nvSpPr>
              <p:spPr>
                <a:xfrm>
                  <a:off x="8111153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0" name="角丸四角形 412"/>
                <p:cNvSpPr/>
                <p:nvPr/>
              </p:nvSpPr>
              <p:spPr>
                <a:xfrm>
                  <a:off x="8309469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143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22" name="グループ化 1121"/>
            <p:cNvGrpSpPr/>
            <p:nvPr/>
          </p:nvGrpSpPr>
          <p:grpSpPr>
            <a:xfrm rot="20649257">
              <a:off x="8125286" y="923242"/>
              <a:ext cx="214006" cy="272079"/>
              <a:chOff x="5348806" y="1161188"/>
              <a:chExt cx="926685" cy="1178152"/>
            </a:xfrm>
          </p:grpSpPr>
          <p:sp>
            <p:nvSpPr>
              <p:cNvPr id="1130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31" name="グループ化 1130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1134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5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6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7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8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39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0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1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32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33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23" name="片側の 2 つの角を丸めた四角形 497"/>
            <p:cNvSpPr/>
            <p:nvPr/>
          </p:nvSpPr>
          <p:spPr>
            <a:xfrm rot="14422669" flipH="1" flipV="1">
              <a:off x="8258018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124" name="グループ化 1123"/>
            <p:cNvGrpSpPr/>
            <p:nvPr/>
          </p:nvGrpSpPr>
          <p:grpSpPr>
            <a:xfrm>
              <a:off x="8117965" y="1074875"/>
              <a:ext cx="274448" cy="298233"/>
              <a:chOff x="757410" y="1079162"/>
              <a:chExt cx="274448" cy="298233"/>
            </a:xfrm>
          </p:grpSpPr>
          <p:sp>
            <p:nvSpPr>
              <p:cNvPr id="1126" name="四角形: 角を丸くする 112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フリーフォーム: 図形 112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楕円 112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25" name="片側の 2 つの角を丸めた四角形 497"/>
            <p:cNvSpPr/>
            <p:nvPr/>
          </p:nvSpPr>
          <p:spPr>
            <a:xfrm rot="8296022" flipV="1">
              <a:off x="7806425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flipH="1">
            <a:off x="868688" y="676098"/>
            <a:ext cx="704711" cy="1764423"/>
            <a:chOff x="1504986" y="330955"/>
            <a:chExt cx="1013267" cy="2536969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634180" y="330955"/>
              <a:ext cx="884073" cy="2536969"/>
              <a:chOff x="1634180" y="330955"/>
              <a:chExt cx="884073" cy="2536969"/>
            </a:xfrm>
          </p:grpSpPr>
          <p:sp>
            <p:nvSpPr>
              <p:cNvPr id="10" name="円/楕円 73"/>
              <p:cNvSpPr/>
              <p:nvPr/>
            </p:nvSpPr>
            <p:spPr>
              <a:xfrm>
                <a:off x="1679754" y="330955"/>
                <a:ext cx="506662" cy="786112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" name="台形 10"/>
              <p:cNvSpPr/>
              <p:nvPr/>
            </p:nvSpPr>
            <p:spPr>
              <a:xfrm>
                <a:off x="1844336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" name="台形 11"/>
              <p:cNvSpPr/>
              <p:nvPr/>
            </p:nvSpPr>
            <p:spPr>
              <a:xfrm rot="10800000">
                <a:off x="1767639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3" name="フリーフォーム 27"/>
              <p:cNvSpPr/>
              <p:nvPr/>
            </p:nvSpPr>
            <p:spPr>
              <a:xfrm>
                <a:off x="1672413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" name="フリーフォーム 28"/>
              <p:cNvSpPr/>
              <p:nvPr/>
            </p:nvSpPr>
            <p:spPr>
              <a:xfrm>
                <a:off x="1931646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5" name="円/楕円 53"/>
              <p:cNvSpPr/>
              <p:nvPr/>
            </p:nvSpPr>
            <p:spPr>
              <a:xfrm rot="20700000">
                <a:off x="1689627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" name="円/楕円 55"/>
              <p:cNvSpPr/>
              <p:nvPr/>
            </p:nvSpPr>
            <p:spPr>
              <a:xfrm rot="900000" flipH="1">
                <a:off x="2098875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" name="円/楕円 56"/>
              <p:cNvSpPr/>
              <p:nvPr/>
            </p:nvSpPr>
            <p:spPr>
              <a:xfrm>
                <a:off x="1727511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" name="フリーフォーム 61"/>
              <p:cNvSpPr/>
              <p:nvPr/>
            </p:nvSpPr>
            <p:spPr>
              <a:xfrm rot="10800000">
                <a:off x="1767640" y="945460"/>
                <a:ext cx="336119" cy="119063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" name="フリーフォーム 62"/>
              <p:cNvSpPr/>
              <p:nvPr/>
            </p:nvSpPr>
            <p:spPr>
              <a:xfrm>
                <a:off x="1634180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" name="円/楕円 63"/>
              <p:cNvSpPr/>
              <p:nvPr/>
            </p:nvSpPr>
            <p:spPr>
              <a:xfrm>
                <a:off x="1914698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" name="円/楕円 64"/>
              <p:cNvSpPr/>
              <p:nvPr/>
            </p:nvSpPr>
            <p:spPr>
              <a:xfrm>
                <a:off x="1914698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" name="フリーフォーム 72"/>
              <p:cNvSpPr/>
              <p:nvPr/>
            </p:nvSpPr>
            <p:spPr>
              <a:xfrm flipH="1">
                <a:off x="1691923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フリーフォーム 86"/>
              <p:cNvSpPr/>
              <p:nvPr/>
            </p:nvSpPr>
            <p:spPr>
              <a:xfrm>
                <a:off x="1693318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フリーフォーム 96"/>
              <p:cNvSpPr/>
              <p:nvPr/>
            </p:nvSpPr>
            <p:spPr>
              <a:xfrm flipH="1">
                <a:off x="193164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" name="角丸四角形 405"/>
              <p:cNvSpPr/>
              <p:nvPr/>
            </p:nvSpPr>
            <p:spPr>
              <a:xfrm>
                <a:off x="1810398" y="615310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角丸四角形 406"/>
              <p:cNvSpPr/>
              <p:nvPr/>
            </p:nvSpPr>
            <p:spPr>
              <a:xfrm>
                <a:off x="2008714" y="615310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弦 26"/>
              <p:cNvSpPr/>
              <p:nvPr/>
            </p:nvSpPr>
            <p:spPr>
              <a:xfrm rot="5400000">
                <a:off x="1725990" y="349958"/>
                <a:ext cx="402242" cy="417350"/>
              </a:xfrm>
              <a:prstGeom prst="chord">
                <a:avLst>
                  <a:gd name="adj1" fmla="val 4328764"/>
                  <a:gd name="adj2" fmla="val 14608432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弦 27"/>
              <p:cNvSpPr/>
              <p:nvPr/>
            </p:nvSpPr>
            <p:spPr>
              <a:xfrm rot="16200000" flipH="1">
                <a:off x="1762780" y="384781"/>
                <a:ext cx="402242" cy="392526"/>
              </a:xfrm>
              <a:prstGeom prst="chord">
                <a:avLst>
                  <a:gd name="adj1" fmla="val 4457183"/>
                  <a:gd name="adj2" fmla="val 1184889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フリーフォーム 560"/>
              <p:cNvSpPr/>
              <p:nvPr/>
            </p:nvSpPr>
            <p:spPr>
              <a:xfrm rot="20700000">
                <a:off x="2275961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台形 136"/>
              <p:cNvSpPr/>
              <p:nvPr/>
            </p:nvSpPr>
            <p:spPr>
              <a:xfrm rot="20700000">
                <a:off x="2189723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pattFill prst="dkVert">
                <a:fgClr>
                  <a:sysClr val="windowText" lastClr="000000">
                    <a:lumMod val="65000"/>
                    <a:lumOff val="35000"/>
                  </a:sysClr>
                </a:fgClr>
                <a:bgClr>
                  <a:sysClr val="windowText" lastClr="000000">
                    <a:lumMod val="50000"/>
                    <a:lumOff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6" name="四角形: 角を丸くする 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" name="フリーフォーム: 図形 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" name="楕円 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 flipH="1">
            <a:off x="2698579" y="676098"/>
            <a:ext cx="703072" cy="1764423"/>
            <a:chOff x="2943261" y="330955"/>
            <a:chExt cx="1010910" cy="2536969"/>
          </a:xfrm>
        </p:grpSpPr>
        <p:grpSp>
          <p:nvGrpSpPr>
            <p:cNvPr id="32" name="グループ化 31"/>
            <p:cNvGrpSpPr/>
            <p:nvPr/>
          </p:nvGrpSpPr>
          <p:grpSpPr>
            <a:xfrm>
              <a:off x="3071222" y="330955"/>
              <a:ext cx="882949" cy="2536969"/>
              <a:chOff x="3071222" y="330955"/>
              <a:chExt cx="882949" cy="2536969"/>
            </a:xfrm>
          </p:grpSpPr>
          <p:sp>
            <p:nvSpPr>
              <p:cNvPr id="39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" name="フリーフォーム 145"/>
              <p:cNvSpPr/>
              <p:nvPr/>
            </p:nvSpPr>
            <p:spPr>
              <a:xfrm>
                <a:off x="3382013" y="1791600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" name="台形 40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" name="台形 42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" name="台形 43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5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0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フリーフォーム 156"/>
              <p:cNvSpPr/>
              <p:nvPr/>
            </p:nvSpPr>
            <p:spPr>
              <a:xfrm>
                <a:off x="3130360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フリーフォーム 157"/>
              <p:cNvSpPr/>
              <p:nvPr/>
            </p:nvSpPr>
            <p:spPr>
              <a:xfrm flipH="1">
                <a:off x="3368689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月 54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月 55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" name="角丸四角形 403"/>
              <p:cNvSpPr/>
              <p:nvPr/>
            </p:nvSpPr>
            <p:spPr>
              <a:xfrm>
                <a:off x="3244265" y="63408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" name="角丸四角形 404"/>
              <p:cNvSpPr/>
              <p:nvPr/>
            </p:nvSpPr>
            <p:spPr>
              <a:xfrm>
                <a:off x="3442581" y="63408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" name="フリーフォーム 590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0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3254801" y="1074874"/>
              <a:ext cx="274448" cy="298233"/>
              <a:chOff x="757410" y="1079162"/>
              <a:chExt cx="274448" cy="298233"/>
            </a:xfrm>
          </p:grpSpPr>
          <p:sp>
            <p:nvSpPr>
              <p:cNvPr id="35" name="四角形: 角を丸くする 34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フリーフォーム: 図形 35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" name="楕円 36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4" name="片側の 2 つの角を丸めた四角形 497"/>
            <p:cNvSpPr/>
            <p:nvPr/>
          </p:nvSpPr>
          <p:spPr>
            <a:xfrm rot="8296022" flipV="1">
              <a:off x="2943261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61" name="グループ化 60"/>
          <p:cNvGrpSpPr/>
          <p:nvPr/>
        </p:nvGrpSpPr>
        <p:grpSpPr>
          <a:xfrm flipH="1">
            <a:off x="4582506" y="697745"/>
            <a:ext cx="708124" cy="1742776"/>
            <a:chOff x="4399766" y="362080"/>
            <a:chExt cx="1018174" cy="2505844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4523140" y="362080"/>
              <a:ext cx="894800" cy="2505844"/>
              <a:chOff x="4523140" y="362080"/>
              <a:chExt cx="894800" cy="2505844"/>
            </a:xfrm>
          </p:grpSpPr>
          <p:sp>
            <p:nvSpPr>
              <p:cNvPr id="69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0" name="フリーフォーム 181"/>
              <p:cNvSpPr/>
              <p:nvPr/>
            </p:nvSpPr>
            <p:spPr>
              <a:xfrm>
                <a:off x="4616836" y="1791600"/>
                <a:ext cx="201052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1" name="フリーフォーム 182"/>
              <p:cNvSpPr/>
              <p:nvPr/>
            </p:nvSpPr>
            <p:spPr>
              <a:xfrm>
                <a:off x="4830888" y="1791600"/>
                <a:ext cx="201054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2" name="台形 71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4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" name="正方形/長方形 74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7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8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9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0" name="フリーフォーム 193"/>
              <p:cNvSpPr/>
              <p:nvPr/>
            </p:nvSpPr>
            <p:spPr>
              <a:xfrm>
                <a:off x="4588823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1" name="フリーフォーム 194"/>
              <p:cNvSpPr/>
              <p:nvPr/>
            </p:nvSpPr>
            <p:spPr>
              <a:xfrm flipH="1">
                <a:off x="4827152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2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4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7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" name="角丸四角形 407"/>
              <p:cNvSpPr/>
              <p:nvPr/>
            </p:nvSpPr>
            <p:spPr>
              <a:xfrm>
                <a:off x="4702728" y="64019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" name="角丸四角形 408"/>
              <p:cNvSpPr/>
              <p:nvPr/>
            </p:nvSpPr>
            <p:spPr>
              <a:xfrm>
                <a:off x="4901044" y="64019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" name="フリーフォーム 574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3" name="グループ化 62"/>
            <p:cNvGrpSpPr/>
            <p:nvPr/>
          </p:nvGrpSpPr>
          <p:grpSpPr>
            <a:xfrm>
              <a:off x="4711306" y="1074874"/>
              <a:ext cx="274448" cy="298233"/>
              <a:chOff x="757410" y="1079162"/>
              <a:chExt cx="274448" cy="298233"/>
            </a:xfrm>
          </p:grpSpPr>
          <p:sp>
            <p:nvSpPr>
              <p:cNvPr id="65" name="四角形: 角を丸くする 64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6" name="フリーフォーム: 図形 65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7" name="楕円 66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8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4" name="片側の 2 つの角を丸めた四角形 497"/>
            <p:cNvSpPr/>
            <p:nvPr/>
          </p:nvSpPr>
          <p:spPr>
            <a:xfrm rot="8296022" flipV="1">
              <a:off x="439976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93" name="グループ化 92"/>
          <p:cNvGrpSpPr/>
          <p:nvPr/>
        </p:nvGrpSpPr>
        <p:grpSpPr>
          <a:xfrm flipH="1">
            <a:off x="6402615" y="666331"/>
            <a:ext cx="703830" cy="1774190"/>
            <a:chOff x="6031715" y="316911"/>
            <a:chExt cx="1012000" cy="2551013"/>
          </a:xfrm>
        </p:grpSpPr>
        <p:grpSp>
          <p:nvGrpSpPr>
            <p:cNvPr id="94" name="グループ化 93"/>
            <p:cNvGrpSpPr/>
            <p:nvPr/>
          </p:nvGrpSpPr>
          <p:grpSpPr>
            <a:xfrm>
              <a:off x="6160679" y="316911"/>
              <a:ext cx="883036" cy="2551013"/>
              <a:chOff x="6160679" y="316911"/>
              <a:chExt cx="883036" cy="2551013"/>
            </a:xfrm>
          </p:grpSpPr>
          <p:sp>
            <p:nvSpPr>
              <p:cNvPr id="101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2" name="台形 101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3" name="フリーフォーム 222"/>
              <p:cNvSpPr/>
              <p:nvPr/>
            </p:nvSpPr>
            <p:spPr>
              <a:xfrm>
                <a:off x="6198912" y="1791600"/>
                <a:ext cx="259233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" name="フリーフォーム 223"/>
              <p:cNvSpPr/>
              <p:nvPr/>
            </p:nvSpPr>
            <p:spPr>
              <a:xfrm>
                <a:off x="6458145" y="1791600"/>
                <a:ext cx="259235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7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8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" name="フリーフォーム 234"/>
              <p:cNvSpPr/>
              <p:nvPr/>
            </p:nvSpPr>
            <p:spPr>
              <a:xfrm>
                <a:off x="6219817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" name="フリーフォーム 235"/>
              <p:cNvSpPr/>
              <p:nvPr/>
            </p:nvSpPr>
            <p:spPr>
              <a:xfrm flipH="1">
                <a:off x="6458146" y="2725049"/>
                <a:ext cx="238328" cy="142875"/>
              </a:xfrm>
              <a:custGeom>
                <a:avLst/>
                <a:gdLst>
                  <a:gd name="connsiteX0" fmla="*/ 71438 w 238328"/>
                  <a:gd name="connsiteY0" fmla="*/ 0 h 142875"/>
                  <a:gd name="connsiteX1" fmla="*/ 238328 w 238328"/>
                  <a:gd name="connsiteY1" fmla="*/ 0 h 142875"/>
                  <a:gd name="connsiteX2" fmla="*/ 238328 w 238328"/>
                  <a:gd name="connsiteY2" fmla="*/ 142875 h 142875"/>
                  <a:gd name="connsiteX3" fmla="*/ 197409 w 238328"/>
                  <a:gd name="connsiteY3" fmla="*/ 142875 h 142875"/>
                  <a:gd name="connsiteX4" fmla="*/ 197409 w 238328"/>
                  <a:gd name="connsiteY4" fmla="*/ 87595 h 142875"/>
                  <a:gd name="connsiteX5" fmla="*/ 115873 w 238328"/>
                  <a:gd name="connsiteY5" fmla="*/ 142875 h 142875"/>
                  <a:gd name="connsiteX6" fmla="*/ 25400 w 238328"/>
                  <a:gd name="connsiteY6" fmla="*/ 142875 h 142875"/>
                  <a:gd name="connsiteX7" fmla="*/ 0 w 238328"/>
                  <a:gd name="connsiteY7" fmla="*/ 117475 h 142875"/>
                  <a:gd name="connsiteX8" fmla="*/ 0 w 238328"/>
                  <a:gd name="connsiteY8" fmla="*/ 71438 h 142875"/>
                  <a:gd name="connsiteX9" fmla="*/ 71438 w 238328"/>
                  <a:gd name="connsiteY9" fmla="*/ 0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38328" h="142875">
                    <a:moveTo>
                      <a:pt x="71438" y="0"/>
                    </a:moveTo>
                    <a:lnTo>
                      <a:pt x="238328" y="0"/>
                    </a:lnTo>
                    <a:lnTo>
                      <a:pt x="238328" y="142875"/>
                    </a:lnTo>
                    <a:lnTo>
                      <a:pt x="197409" y="142875"/>
                    </a:lnTo>
                    <a:lnTo>
                      <a:pt x="197409" y="87595"/>
                    </a:lnTo>
                    <a:lnTo>
                      <a:pt x="115873" y="142875"/>
                    </a:lnTo>
                    <a:lnTo>
                      <a:pt x="25400" y="142875"/>
                    </a:lnTo>
                    <a:cubicBezTo>
                      <a:pt x="11372" y="142875"/>
                      <a:pt x="0" y="131503"/>
                      <a:pt x="0" y="117475"/>
                    </a:cubicBezTo>
                    <a:lnTo>
                      <a:pt x="0" y="71438"/>
                    </a:lnTo>
                    <a:cubicBezTo>
                      <a:pt x="0" y="31984"/>
                      <a:pt x="31984" y="0"/>
                      <a:pt x="71438" y="0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" name="台形 110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" name="台形 111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3" name="月 112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4" name="月 113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5" name="月 114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" name="月 115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7" name="月 116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" name="月 117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" name="月 118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" name="月 119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1" name="角丸四角形 409"/>
              <p:cNvSpPr/>
              <p:nvPr/>
            </p:nvSpPr>
            <p:spPr>
              <a:xfrm>
                <a:off x="6333712" y="62827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2" name="角丸四角形 410"/>
              <p:cNvSpPr/>
              <p:nvPr/>
            </p:nvSpPr>
            <p:spPr>
              <a:xfrm>
                <a:off x="6532028" y="62827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3" name="フリーフォーム 567"/>
              <p:cNvSpPr/>
              <p:nvPr/>
            </p:nvSpPr>
            <p:spPr>
              <a:xfrm rot="20700000">
                <a:off x="6801423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4" name="台形 136"/>
              <p:cNvSpPr/>
              <p:nvPr/>
            </p:nvSpPr>
            <p:spPr>
              <a:xfrm rot="20700000">
                <a:off x="6715185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5" name="台形 124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6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7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8" name="台形 127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9" name="台形 128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30" name="グループ化 129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131" name="月 130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32" name="グループ化 131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137" name="月 136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8" name="月 137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9" name="月 138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33" name="グループ化 132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135" name="月 134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36" name="月 135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34" name="月 133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5" name="グループ化 94"/>
            <p:cNvGrpSpPr/>
            <p:nvPr/>
          </p:nvGrpSpPr>
          <p:grpSpPr>
            <a:xfrm>
              <a:off x="6343255" y="1074874"/>
              <a:ext cx="274448" cy="298233"/>
              <a:chOff x="757410" y="1079162"/>
              <a:chExt cx="274448" cy="298233"/>
            </a:xfrm>
          </p:grpSpPr>
          <p:sp>
            <p:nvSpPr>
              <p:cNvPr id="97" name="四角形: 角を丸くする 96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" name="楕円 98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" name="片側の 2 つの角を丸めた四角形 497"/>
            <p:cNvSpPr/>
            <p:nvPr/>
          </p:nvSpPr>
          <p:spPr>
            <a:xfrm rot="8296022" flipV="1">
              <a:off x="603171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40" name="グループ化 139"/>
          <p:cNvGrpSpPr/>
          <p:nvPr/>
        </p:nvGrpSpPr>
        <p:grpSpPr>
          <a:xfrm flipH="1">
            <a:off x="8328375" y="693779"/>
            <a:ext cx="705141" cy="1746742"/>
            <a:chOff x="7803364" y="356377"/>
            <a:chExt cx="1013885" cy="2511547"/>
          </a:xfrm>
        </p:grpSpPr>
        <p:grpSp>
          <p:nvGrpSpPr>
            <p:cNvPr id="141" name="グループ化 140"/>
            <p:cNvGrpSpPr/>
            <p:nvPr/>
          </p:nvGrpSpPr>
          <p:grpSpPr>
            <a:xfrm>
              <a:off x="7933837" y="356377"/>
              <a:ext cx="883412" cy="2511547"/>
              <a:chOff x="7933837" y="356377"/>
              <a:chExt cx="883412" cy="2511547"/>
            </a:xfrm>
          </p:grpSpPr>
          <p:grpSp>
            <p:nvGrpSpPr>
              <p:cNvPr id="148" name="グループ化 147"/>
              <p:cNvGrpSpPr/>
              <p:nvPr/>
            </p:nvGrpSpPr>
            <p:grpSpPr>
              <a:xfrm>
                <a:off x="7933837" y="356377"/>
                <a:ext cx="883412" cy="2511547"/>
                <a:chOff x="7933837" y="356377"/>
                <a:chExt cx="883412" cy="2511547"/>
              </a:xfrm>
            </p:grpSpPr>
            <p:sp>
              <p:nvSpPr>
                <p:cNvPr id="150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" name="フリーフォーム 336"/>
                <p:cNvSpPr/>
                <p:nvPr/>
              </p:nvSpPr>
              <p:spPr>
                <a:xfrm>
                  <a:off x="8032610" y="1791600"/>
                  <a:ext cx="192260" cy="933450"/>
                </a:xfrm>
                <a:custGeom>
                  <a:avLst/>
                  <a:gdLst>
                    <a:gd name="connsiteX0" fmla="*/ 0 w 259233"/>
                    <a:gd name="connsiteY0" fmla="*/ 0 h 904875"/>
                    <a:gd name="connsiteX1" fmla="*/ 259233 w 259233"/>
                    <a:gd name="connsiteY1" fmla="*/ 0 h 904875"/>
                    <a:gd name="connsiteX2" fmla="*/ 259233 w 259233"/>
                    <a:gd name="connsiteY2" fmla="*/ 904875 h 904875"/>
                    <a:gd name="connsiteX3" fmla="*/ 129617 w 259233"/>
                    <a:gd name="connsiteY3" fmla="*/ 904875 h 904875"/>
                    <a:gd name="connsiteX4" fmla="*/ 0 w 259233"/>
                    <a:gd name="connsiteY4" fmla="*/ 0 h 904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233" h="904875">
                      <a:moveTo>
                        <a:pt x="0" y="0"/>
                      </a:moveTo>
                      <a:lnTo>
                        <a:pt x="259233" y="0"/>
                      </a:lnTo>
                      <a:lnTo>
                        <a:pt x="259233" y="904875"/>
                      </a:lnTo>
                      <a:lnTo>
                        <a:pt x="129617" y="9048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" name="フリーフォーム 337"/>
                <p:cNvSpPr/>
                <p:nvPr/>
              </p:nvSpPr>
              <p:spPr>
                <a:xfrm>
                  <a:off x="8250070" y="1791600"/>
                  <a:ext cx="192261" cy="933450"/>
                </a:xfrm>
                <a:custGeom>
                  <a:avLst/>
                  <a:gdLst>
                    <a:gd name="connsiteX0" fmla="*/ 0 w 259235"/>
                    <a:gd name="connsiteY0" fmla="*/ 0 h 904875"/>
                    <a:gd name="connsiteX1" fmla="*/ 259235 w 259235"/>
                    <a:gd name="connsiteY1" fmla="*/ 0 h 904875"/>
                    <a:gd name="connsiteX2" fmla="*/ 129618 w 259235"/>
                    <a:gd name="connsiteY2" fmla="*/ 904875 h 904875"/>
                    <a:gd name="connsiteX3" fmla="*/ 0 w 259235"/>
                    <a:gd name="connsiteY3" fmla="*/ 904875 h 904875"/>
                    <a:gd name="connsiteX4" fmla="*/ 0 w 259235"/>
                    <a:gd name="connsiteY4" fmla="*/ 0 h 904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9235" h="904875">
                      <a:moveTo>
                        <a:pt x="0" y="0"/>
                      </a:moveTo>
                      <a:lnTo>
                        <a:pt x="259235" y="0"/>
                      </a:lnTo>
                      <a:lnTo>
                        <a:pt x="129618" y="904875"/>
                      </a:lnTo>
                      <a:lnTo>
                        <a:pt x="0" y="9048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" name="台形 153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フリーフォーム 339"/>
                <p:cNvSpPr/>
                <p:nvPr/>
              </p:nvSpPr>
              <p:spPr>
                <a:xfrm>
                  <a:off x="7998417" y="2725049"/>
                  <a:ext cx="238328" cy="142875"/>
                </a:xfrm>
                <a:custGeom>
                  <a:avLst/>
                  <a:gdLst>
                    <a:gd name="connsiteX0" fmla="*/ 71438 w 238328"/>
                    <a:gd name="connsiteY0" fmla="*/ 0 h 142875"/>
                    <a:gd name="connsiteX1" fmla="*/ 238328 w 238328"/>
                    <a:gd name="connsiteY1" fmla="*/ 0 h 142875"/>
                    <a:gd name="connsiteX2" fmla="*/ 238328 w 238328"/>
                    <a:gd name="connsiteY2" fmla="*/ 142875 h 142875"/>
                    <a:gd name="connsiteX3" fmla="*/ 197409 w 238328"/>
                    <a:gd name="connsiteY3" fmla="*/ 142875 h 142875"/>
                    <a:gd name="connsiteX4" fmla="*/ 197409 w 238328"/>
                    <a:gd name="connsiteY4" fmla="*/ 87595 h 142875"/>
                    <a:gd name="connsiteX5" fmla="*/ 115873 w 238328"/>
                    <a:gd name="connsiteY5" fmla="*/ 142875 h 142875"/>
                    <a:gd name="connsiteX6" fmla="*/ 25400 w 238328"/>
                    <a:gd name="connsiteY6" fmla="*/ 142875 h 142875"/>
                    <a:gd name="connsiteX7" fmla="*/ 0 w 238328"/>
                    <a:gd name="connsiteY7" fmla="*/ 117475 h 142875"/>
                    <a:gd name="connsiteX8" fmla="*/ 0 w 238328"/>
                    <a:gd name="connsiteY8" fmla="*/ 71438 h 142875"/>
                    <a:gd name="connsiteX9" fmla="*/ 71438 w 238328"/>
                    <a:gd name="connsiteY9" fmla="*/ 0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328" h="142875">
                      <a:moveTo>
                        <a:pt x="71438" y="0"/>
                      </a:moveTo>
                      <a:lnTo>
                        <a:pt x="238328" y="0"/>
                      </a:lnTo>
                      <a:lnTo>
                        <a:pt x="238328" y="142875"/>
                      </a:lnTo>
                      <a:lnTo>
                        <a:pt x="197409" y="142875"/>
                      </a:lnTo>
                      <a:lnTo>
                        <a:pt x="197409" y="87595"/>
                      </a:lnTo>
                      <a:lnTo>
                        <a:pt x="115873" y="142875"/>
                      </a:lnTo>
                      <a:lnTo>
                        <a:pt x="25400" y="142875"/>
                      </a:lnTo>
                      <a:cubicBezTo>
                        <a:pt x="11372" y="142875"/>
                        <a:pt x="0" y="131503"/>
                        <a:pt x="0" y="117475"/>
                      </a:cubicBezTo>
                      <a:lnTo>
                        <a:pt x="0" y="71438"/>
                      </a:lnTo>
                      <a:cubicBezTo>
                        <a:pt x="0" y="31984"/>
                        <a:pt x="31984" y="0"/>
                        <a:pt x="7143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" name="フリーフォーム 340"/>
                <p:cNvSpPr/>
                <p:nvPr/>
              </p:nvSpPr>
              <p:spPr>
                <a:xfrm flipH="1">
                  <a:off x="8236746" y="2725049"/>
                  <a:ext cx="238328" cy="142875"/>
                </a:xfrm>
                <a:custGeom>
                  <a:avLst/>
                  <a:gdLst>
                    <a:gd name="connsiteX0" fmla="*/ 71438 w 238328"/>
                    <a:gd name="connsiteY0" fmla="*/ 0 h 142875"/>
                    <a:gd name="connsiteX1" fmla="*/ 238328 w 238328"/>
                    <a:gd name="connsiteY1" fmla="*/ 0 h 142875"/>
                    <a:gd name="connsiteX2" fmla="*/ 238328 w 238328"/>
                    <a:gd name="connsiteY2" fmla="*/ 142875 h 142875"/>
                    <a:gd name="connsiteX3" fmla="*/ 197409 w 238328"/>
                    <a:gd name="connsiteY3" fmla="*/ 142875 h 142875"/>
                    <a:gd name="connsiteX4" fmla="*/ 197409 w 238328"/>
                    <a:gd name="connsiteY4" fmla="*/ 87595 h 142875"/>
                    <a:gd name="connsiteX5" fmla="*/ 115873 w 238328"/>
                    <a:gd name="connsiteY5" fmla="*/ 142875 h 142875"/>
                    <a:gd name="connsiteX6" fmla="*/ 25400 w 238328"/>
                    <a:gd name="connsiteY6" fmla="*/ 142875 h 142875"/>
                    <a:gd name="connsiteX7" fmla="*/ 0 w 238328"/>
                    <a:gd name="connsiteY7" fmla="*/ 117475 h 142875"/>
                    <a:gd name="connsiteX8" fmla="*/ 0 w 238328"/>
                    <a:gd name="connsiteY8" fmla="*/ 71438 h 142875"/>
                    <a:gd name="connsiteX9" fmla="*/ 71438 w 238328"/>
                    <a:gd name="connsiteY9" fmla="*/ 0 h 14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38328" h="142875">
                      <a:moveTo>
                        <a:pt x="71438" y="0"/>
                      </a:moveTo>
                      <a:lnTo>
                        <a:pt x="238328" y="0"/>
                      </a:lnTo>
                      <a:lnTo>
                        <a:pt x="238328" y="142875"/>
                      </a:lnTo>
                      <a:lnTo>
                        <a:pt x="197409" y="142875"/>
                      </a:lnTo>
                      <a:lnTo>
                        <a:pt x="197409" y="87595"/>
                      </a:lnTo>
                      <a:lnTo>
                        <a:pt x="115873" y="142875"/>
                      </a:lnTo>
                      <a:lnTo>
                        <a:pt x="25400" y="142875"/>
                      </a:lnTo>
                      <a:cubicBezTo>
                        <a:pt x="11372" y="142875"/>
                        <a:pt x="0" y="131503"/>
                        <a:pt x="0" y="117475"/>
                      </a:cubicBezTo>
                      <a:lnTo>
                        <a:pt x="0" y="71438"/>
                      </a:lnTo>
                      <a:cubicBezTo>
                        <a:pt x="0" y="31984"/>
                        <a:pt x="31984" y="0"/>
                        <a:pt x="71438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角丸四角形 411"/>
                <p:cNvSpPr/>
                <p:nvPr/>
              </p:nvSpPr>
              <p:spPr>
                <a:xfrm>
                  <a:off x="8111153" y="633994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" name="角丸四角形 412"/>
                <p:cNvSpPr/>
                <p:nvPr/>
              </p:nvSpPr>
              <p:spPr>
                <a:xfrm>
                  <a:off x="8309469" y="633994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1" name="フリーフォーム 564"/>
                <p:cNvSpPr/>
                <p:nvPr/>
              </p:nvSpPr>
              <p:spPr>
                <a:xfrm rot="20700000">
                  <a:off x="8574957" y="175455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" name="台形 136"/>
                <p:cNvSpPr/>
                <p:nvPr/>
              </p:nvSpPr>
              <p:spPr>
                <a:xfrm rot="20700000">
                  <a:off x="8488719" y="1002198"/>
                  <a:ext cx="179425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6520 w 179425"/>
                    <a:gd name="connsiteY3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  <a:gd name="connsiteX4" fmla="*/ 46520 w 179425"/>
                    <a:gd name="connsiteY4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425" h="806761">
                      <a:moveTo>
                        <a:pt x="134569" y="0"/>
                      </a:moveTo>
                      <a:lnTo>
                        <a:pt x="179425" y="806761"/>
                      </a:lnTo>
                      <a:lnTo>
                        <a:pt x="0" y="806761"/>
                      </a:lnTo>
                      <a:cubicBezTo>
                        <a:pt x="15040" y="618463"/>
                        <a:pt x="32351" y="377524"/>
                        <a:pt x="47391" y="189226"/>
                      </a:cubicBez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9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42" name="グループ化 141"/>
            <p:cNvGrpSpPr/>
            <p:nvPr/>
          </p:nvGrpSpPr>
          <p:grpSpPr>
            <a:xfrm>
              <a:off x="8114904" y="1077079"/>
              <a:ext cx="274448" cy="298233"/>
              <a:chOff x="757410" y="1079162"/>
              <a:chExt cx="274448" cy="298233"/>
            </a:xfrm>
          </p:grpSpPr>
          <p:sp>
            <p:nvSpPr>
              <p:cNvPr id="144" name="四角形: 角を丸くする 143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6" name="楕円 145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43" name="片側の 2 つの角を丸めた四角形 497"/>
            <p:cNvSpPr/>
            <p:nvPr/>
          </p:nvSpPr>
          <p:spPr>
            <a:xfrm rot="8296022" flipV="1">
              <a:off x="7803364" y="1044980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73" name="グループ化 172"/>
          <p:cNvGrpSpPr/>
          <p:nvPr/>
        </p:nvGrpSpPr>
        <p:grpSpPr>
          <a:xfrm flipH="1">
            <a:off x="6404336" y="2618171"/>
            <a:ext cx="702110" cy="1773565"/>
            <a:chOff x="6034189" y="316911"/>
            <a:chExt cx="1009526" cy="2550115"/>
          </a:xfrm>
        </p:grpSpPr>
        <p:sp>
          <p:nvSpPr>
            <p:cNvPr id="174" name="フリーフォーム 28"/>
            <p:cNvSpPr/>
            <p:nvPr/>
          </p:nvSpPr>
          <p:spPr>
            <a:xfrm rot="227329">
              <a:off x="643349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5" name="直角三角形 174"/>
            <p:cNvSpPr/>
            <p:nvPr/>
          </p:nvSpPr>
          <p:spPr>
            <a:xfrm flipV="1">
              <a:off x="647215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6" name="四角形: 上の 2 つの角を丸める 175"/>
            <p:cNvSpPr/>
            <p:nvPr/>
          </p:nvSpPr>
          <p:spPr>
            <a:xfrm>
              <a:off x="636207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7" name="フリーフォーム 27"/>
            <p:cNvSpPr/>
            <p:nvPr/>
          </p:nvSpPr>
          <p:spPr>
            <a:xfrm>
              <a:off x="621258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8" name="四角形: 上の 2 つの角を丸める 177"/>
            <p:cNvSpPr/>
            <p:nvPr/>
          </p:nvSpPr>
          <p:spPr>
            <a:xfrm>
              <a:off x="630278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79" name="グループ化 178"/>
            <p:cNvGrpSpPr/>
            <p:nvPr/>
          </p:nvGrpSpPr>
          <p:grpSpPr>
            <a:xfrm>
              <a:off x="6160679" y="316911"/>
              <a:ext cx="883036" cy="1704430"/>
              <a:chOff x="6160679" y="316911"/>
              <a:chExt cx="883036" cy="1704430"/>
            </a:xfrm>
          </p:grpSpPr>
          <p:sp>
            <p:nvSpPr>
              <p:cNvPr id="186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7" name="台形 186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8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9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0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1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2" name="台形 191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3" name="台形 192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4" name="月 193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" name="月 194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" name="月 195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" name="月 196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" name="月 197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" name="月 198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0" name="月 199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" name="月 200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" name="角丸四角形 409"/>
              <p:cNvSpPr/>
              <p:nvPr/>
            </p:nvSpPr>
            <p:spPr>
              <a:xfrm>
                <a:off x="6333712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" name="角丸四角形 410"/>
              <p:cNvSpPr/>
              <p:nvPr/>
            </p:nvSpPr>
            <p:spPr>
              <a:xfrm>
                <a:off x="6532028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4" name="フリーフォーム 567"/>
              <p:cNvSpPr/>
              <p:nvPr/>
            </p:nvSpPr>
            <p:spPr>
              <a:xfrm rot="20700000">
                <a:off x="6801423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" name="台形 136"/>
              <p:cNvSpPr/>
              <p:nvPr/>
            </p:nvSpPr>
            <p:spPr>
              <a:xfrm rot="20700000">
                <a:off x="6715185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" name="台形 205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7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8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9" name="台形 208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10" name="台形 209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11" name="グループ化 210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212" name="月 211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13" name="グループ化 212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218" name="月 217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9" name="月 218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月 219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14" name="グループ化 213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216" name="月 215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17" name="月 216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5" name="月 214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80" name="グループ化 179"/>
            <p:cNvGrpSpPr/>
            <p:nvPr/>
          </p:nvGrpSpPr>
          <p:grpSpPr>
            <a:xfrm>
              <a:off x="6345729" y="1074875"/>
              <a:ext cx="274448" cy="298233"/>
              <a:chOff x="757410" y="1079162"/>
              <a:chExt cx="274448" cy="298233"/>
            </a:xfrm>
          </p:grpSpPr>
          <p:sp>
            <p:nvSpPr>
              <p:cNvPr id="182" name="四角形: 角を丸くする 181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4" name="楕円 183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85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81" name="片側の 2 つの角を丸めた四角形 497"/>
            <p:cNvSpPr/>
            <p:nvPr/>
          </p:nvSpPr>
          <p:spPr>
            <a:xfrm rot="8296022" flipV="1">
              <a:off x="6034189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21" name="グループ化 220"/>
          <p:cNvGrpSpPr/>
          <p:nvPr/>
        </p:nvGrpSpPr>
        <p:grpSpPr>
          <a:xfrm flipH="1">
            <a:off x="868688" y="2627938"/>
            <a:ext cx="704711" cy="1763798"/>
            <a:chOff x="1504986" y="330955"/>
            <a:chExt cx="1013267" cy="2536071"/>
          </a:xfrm>
        </p:grpSpPr>
        <p:sp>
          <p:nvSpPr>
            <p:cNvPr id="222" name="フリーフォーム 28"/>
            <p:cNvSpPr/>
            <p:nvPr/>
          </p:nvSpPr>
          <p:spPr>
            <a:xfrm rot="227329">
              <a:off x="191826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直角三角形 222"/>
            <p:cNvSpPr/>
            <p:nvPr/>
          </p:nvSpPr>
          <p:spPr>
            <a:xfrm flipV="1">
              <a:off x="195692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四角形: 上の 2 つの角を丸める 223"/>
            <p:cNvSpPr/>
            <p:nvPr/>
          </p:nvSpPr>
          <p:spPr>
            <a:xfrm>
              <a:off x="184684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4C00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台形 225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台形 226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27"/>
            <p:cNvSpPr/>
            <p:nvPr/>
          </p:nvSpPr>
          <p:spPr>
            <a:xfrm>
              <a:off x="169735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円/楕円 53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円/楕円 55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円/楕円 56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61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62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円/楕円 63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円/楕円 64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72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角丸四角形 405"/>
            <p:cNvSpPr/>
            <p:nvPr/>
          </p:nvSpPr>
          <p:spPr>
            <a:xfrm>
              <a:off x="1810398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角丸四角形 406"/>
            <p:cNvSpPr/>
            <p:nvPr/>
          </p:nvSpPr>
          <p:spPr>
            <a:xfrm>
              <a:off x="2008714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弦 238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弦 239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四角形: 上の 2 つの角を丸める 240"/>
            <p:cNvSpPr/>
            <p:nvPr/>
          </p:nvSpPr>
          <p:spPr>
            <a:xfrm>
              <a:off x="178755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242" name="グループ化 241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246" name="四角形: 角を丸くする 24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8" name="楕円 24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43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560"/>
            <p:cNvSpPr/>
            <p:nvPr/>
          </p:nvSpPr>
          <p:spPr>
            <a:xfrm rot="20700000">
              <a:off x="2275961" y="1754558"/>
              <a:ext cx="242292" cy="266783"/>
            </a:xfrm>
            <a:custGeom>
              <a:avLst/>
              <a:gdLst>
                <a:gd name="connsiteX0" fmla="*/ 548191 w 1053558"/>
                <a:gd name="connsiteY0" fmla="*/ 0 h 1160050"/>
                <a:gd name="connsiteX1" fmla="*/ 603898 w 1053558"/>
                <a:gd name="connsiteY1" fmla="*/ 0 h 1160050"/>
                <a:gd name="connsiteX2" fmla="*/ 888019 w 1053558"/>
                <a:gd name="connsiteY2" fmla="*/ 284122 h 1160050"/>
                <a:gd name="connsiteX3" fmla="*/ 888018 w 1053558"/>
                <a:gd name="connsiteY3" fmla="*/ 519599 h 1160050"/>
                <a:gd name="connsiteX4" fmla="*/ 1044877 w 1053558"/>
                <a:gd name="connsiteY4" fmla="*/ 791774 h 1160050"/>
                <a:gd name="connsiteX5" fmla="*/ 1021051 w 1053558"/>
                <a:gd name="connsiteY5" fmla="*/ 880419 h 1160050"/>
                <a:gd name="connsiteX6" fmla="*/ 932405 w 1053558"/>
                <a:gd name="connsiteY6" fmla="*/ 856592 h 1160050"/>
                <a:gd name="connsiteX7" fmla="*/ 766226 w 1053558"/>
                <a:gd name="connsiteY7" fmla="*/ 568242 h 1160050"/>
                <a:gd name="connsiteX8" fmla="*/ 757081 w 1053558"/>
                <a:gd name="connsiteY8" fmla="*/ 568242 h 1160050"/>
                <a:gd name="connsiteX9" fmla="*/ 829280 w 1053558"/>
                <a:gd name="connsiteY9" fmla="*/ 981260 h 1160050"/>
                <a:gd name="connsiteX10" fmla="*/ 776520 w 1053558"/>
                <a:gd name="connsiteY10" fmla="*/ 1056372 h 1160050"/>
                <a:gd name="connsiteX11" fmla="*/ 701407 w 1053558"/>
                <a:gd name="connsiteY11" fmla="*/ 1003613 h 1160050"/>
                <a:gd name="connsiteX12" fmla="*/ 625300 w 1053558"/>
                <a:gd name="connsiteY12" fmla="*/ 568242 h 1160050"/>
                <a:gd name="connsiteX13" fmla="*/ 612400 w 1053558"/>
                <a:gd name="connsiteY13" fmla="*/ 568242 h 1160050"/>
                <a:gd name="connsiteX14" fmla="*/ 612400 w 1053558"/>
                <a:gd name="connsiteY14" fmla="*/ 1095144 h 1160050"/>
                <a:gd name="connsiteX15" fmla="*/ 547494 w 1053558"/>
                <a:gd name="connsiteY15" fmla="*/ 1160050 h 1160050"/>
                <a:gd name="connsiteX16" fmla="*/ 482587 w 1053558"/>
                <a:gd name="connsiteY16" fmla="*/ 1095144 h 1160050"/>
                <a:gd name="connsiteX17" fmla="*/ 482587 w 1053558"/>
                <a:gd name="connsiteY17" fmla="*/ 568242 h 1160050"/>
                <a:gd name="connsiteX18" fmla="*/ 466450 w 1053558"/>
                <a:gd name="connsiteY18" fmla="*/ 568242 h 1160050"/>
                <a:gd name="connsiteX19" fmla="*/ 349528 w 1053558"/>
                <a:gd name="connsiteY19" fmla="*/ 1004601 h 1160050"/>
                <a:gd name="connsiteX20" fmla="*/ 270035 w 1053558"/>
                <a:gd name="connsiteY20" fmla="*/ 1050496 h 1160050"/>
                <a:gd name="connsiteX21" fmla="*/ 224140 w 1053558"/>
                <a:gd name="connsiteY21" fmla="*/ 971003 h 1160050"/>
                <a:gd name="connsiteX22" fmla="*/ 332059 w 1053558"/>
                <a:gd name="connsiteY22" fmla="*/ 568242 h 1160050"/>
                <a:gd name="connsiteX23" fmla="*/ 309740 w 1053558"/>
                <a:gd name="connsiteY23" fmla="*/ 568242 h 1160050"/>
                <a:gd name="connsiteX24" fmla="*/ 144848 w 1053558"/>
                <a:gd name="connsiteY24" fmla="*/ 733133 h 1160050"/>
                <a:gd name="connsiteX25" fmla="*/ 24852 w 1053558"/>
                <a:gd name="connsiteY25" fmla="*/ 733133 h 1160050"/>
                <a:gd name="connsiteX26" fmla="*/ 24852 w 1053558"/>
                <a:gd name="connsiteY26" fmla="*/ 613137 h 1160050"/>
                <a:gd name="connsiteX27" fmla="*/ 264069 w 1053558"/>
                <a:gd name="connsiteY27" fmla="*/ 373920 h 1160050"/>
                <a:gd name="connsiteX28" fmla="*/ 264069 w 1053558"/>
                <a:gd name="connsiteY28" fmla="*/ 284122 h 1160050"/>
                <a:gd name="connsiteX29" fmla="*/ 548191 w 1053558"/>
                <a:gd name="connsiteY29" fmla="*/ 0 h 116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53558" h="1160050">
                  <a:moveTo>
                    <a:pt x="548191" y="0"/>
                  </a:moveTo>
                  <a:lnTo>
                    <a:pt x="603898" y="0"/>
                  </a:lnTo>
                  <a:cubicBezTo>
                    <a:pt x="760815" y="0"/>
                    <a:pt x="888020" y="127205"/>
                    <a:pt x="888019" y="284122"/>
                  </a:cubicBezTo>
                  <a:lnTo>
                    <a:pt x="888018" y="519599"/>
                  </a:lnTo>
                  <a:lnTo>
                    <a:pt x="1044877" y="791774"/>
                  </a:lnTo>
                  <a:cubicBezTo>
                    <a:pt x="1062776" y="822832"/>
                    <a:pt x="1052109" y="862518"/>
                    <a:pt x="1021051" y="880419"/>
                  </a:cubicBezTo>
                  <a:cubicBezTo>
                    <a:pt x="989992" y="898318"/>
                    <a:pt x="950305" y="887650"/>
                    <a:pt x="932405" y="856592"/>
                  </a:cubicBezTo>
                  <a:lnTo>
                    <a:pt x="766226" y="568242"/>
                  </a:lnTo>
                  <a:lnTo>
                    <a:pt x="757081" y="568242"/>
                  </a:lnTo>
                  <a:lnTo>
                    <a:pt x="829280" y="981260"/>
                  </a:lnTo>
                  <a:cubicBezTo>
                    <a:pt x="835453" y="1016571"/>
                    <a:pt x="811832" y="1050199"/>
                    <a:pt x="776520" y="1056372"/>
                  </a:cubicBezTo>
                  <a:cubicBezTo>
                    <a:pt x="741209" y="1062545"/>
                    <a:pt x="707580" y="1038924"/>
                    <a:pt x="701407" y="1003613"/>
                  </a:cubicBezTo>
                  <a:lnTo>
                    <a:pt x="625300" y="568242"/>
                  </a:lnTo>
                  <a:lnTo>
                    <a:pt x="612400" y="568242"/>
                  </a:lnTo>
                  <a:lnTo>
                    <a:pt x="612400" y="1095144"/>
                  </a:lnTo>
                  <a:cubicBezTo>
                    <a:pt x="612400" y="1130992"/>
                    <a:pt x="583340" y="1160051"/>
                    <a:pt x="547494" y="1160050"/>
                  </a:cubicBezTo>
                  <a:cubicBezTo>
                    <a:pt x="511647" y="1160051"/>
                    <a:pt x="482587" y="1130992"/>
                    <a:pt x="482587" y="1095144"/>
                  </a:cubicBezTo>
                  <a:lnTo>
                    <a:pt x="482587" y="568242"/>
                  </a:lnTo>
                  <a:lnTo>
                    <a:pt x="466450" y="568242"/>
                  </a:lnTo>
                  <a:lnTo>
                    <a:pt x="349528" y="1004601"/>
                  </a:lnTo>
                  <a:cubicBezTo>
                    <a:pt x="340251" y="1039226"/>
                    <a:pt x="304661" y="1059773"/>
                    <a:pt x="270035" y="1050496"/>
                  </a:cubicBezTo>
                  <a:cubicBezTo>
                    <a:pt x="235409" y="1041219"/>
                    <a:pt x="214862" y="1005628"/>
                    <a:pt x="224140" y="971003"/>
                  </a:cubicBezTo>
                  <a:lnTo>
                    <a:pt x="332059" y="568242"/>
                  </a:lnTo>
                  <a:lnTo>
                    <a:pt x="309740" y="568242"/>
                  </a:lnTo>
                  <a:lnTo>
                    <a:pt x="144848" y="733133"/>
                  </a:lnTo>
                  <a:cubicBezTo>
                    <a:pt x="111712" y="766269"/>
                    <a:pt x="57988" y="766269"/>
                    <a:pt x="24852" y="733133"/>
                  </a:cubicBezTo>
                  <a:cubicBezTo>
                    <a:pt x="-8284" y="699998"/>
                    <a:pt x="-8284" y="646273"/>
                    <a:pt x="24852" y="613137"/>
                  </a:cubicBezTo>
                  <a:lnTo>
                    <a:pt x="264069" y="373920"/>
                  </a:lnTo>
                  <a:lnTo>
                    <a:pt x="264069" y="284122"/>
                  </a:lnTo>
                  <a:cubicBezTo>
                    <a:pt x="264069" y="127206"/>
                    <a:pt x="391274" y="1"/>
                    <a:pt x="548191" y="0"/>
                  </a:cubicBez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台形 136"/>
            <p:cNvSpPr/>
            <p:nvPr/>
          </p:nvSpPr>
          <p:spPr>
            <a:xfrm rot="20700000">
              <a:off x="2189723" y="1002198"/>
              <a:ext cx="179425" cy="806761"/>
            </a:xfrm>
            <a:custGeom>
              <a:avLst/>
              <a:gdLst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134569 w 179425"/>
                <a:gd name="connsiteY2" fmla="*/ 0 h 806761"/>
                <a:gd name="connsiteX3" fmla="*/ 179425 w 179425"/>
                <a:gd name="connsiteY3" fmla="*/ 806761 h 806761"/>
                <a:gd name="connsiteX4" fmla="*/ 0 w 179425"/>
                <a:gd name="connsiteY4" fmla="*/ 806761 h 806761"/>
                <a:gd name="connsiteX0" fmla="*/ 0 w 179425"/>
                <a:gd name="connsiteY0" fmla="*/ 806761 h 806761"/>
                <a:gd name="connsiteX1" fmla="*/ 44856 w 179425"/>
                <a:gd name="connsiteY1" fmla="*/ 0 h 806761"/>
                <a:gd name="connsiteX2" fmla="*/ 84786 w 179425"/>
                <a:gd name="connsiteY2" fmla="*/ 1095 h 806761"/>
                <a:gd name="connsiteX3" fmla="*/ 134569 w 179425"/>
                <a:gd name="connsiteY3" fmla="*/ 0 h 806761"/>
                <a:gd name="connsiteX4" fmla="*/ 179425 w 179425"/>
                <a:gd name="connsiteY4" fmla="*/ 806761 h 806761"/>
                <a:gd name="connsiteX5" fmla="*/ 0 w 179425"/>
                <a:gd name="connsiteY5" fmla="*/ 806761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5" fmla="*/ 176226 w 179425"/>
                <a:gd name="connsiteY5" fmla="*/ 92535 h 806761"/>
                <a:gd name="connsiteX0" fmla="*/ 84786 w 179425"/>
                <a:gd name="connsiteY0" fmla="*/ 1095 h 806761"/>
                <a:gd name="connsiteX1" fmla="*/ 134569 w 179425"/>
                <a:gd name="connsiteY1" fmla="*/ 0 h 806761"/>
                <a:gd name="connsiteX2" fmla="*/ 179425 w 179425"/>
                <a:gd name="connsiteY2" fmla="*/ 806761 h 806761"/>
                <a:gd name="connsiteX3" fmla="*/ 0 w 179425"/>
                <a:gd name="connsiteY3" fmla="*/ 806761 h 806761"/>
                <a:gd name="connsiteX4" fmla="*/ 44856 w 179425"/>
                <a:gd name="connsiteY4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4856 w 179425"/>
                <a:gd name="connsiteY3" fmla="*/ 0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6520 w 179425"/>
                <a:gd name="connsiteY3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  <a:gd name="connsiteX4" fmla="*/ 46520 w 179425"/>
                <a:gd name="connsiteY4" fmla="*/ 236218 h 806761"/>
                <a:gd name="connsiteX0" fmla="*/ 134569 w 179425"/>
                <a:gd name="connsiteY0" fmla="*/ 0 h 806761"/>
                <a:gd name="connsiteX1" fmla="*/ 179425 w 179425"/>
                <a:gd name="connsiteY1" fmla="*/ 806761 h 806761"/>
                <a:gd name="connsiteX2" fmla="*/ 0 w 179425"/>
                <a:gd name="connsiteY2" fmla="*/ 806761 h 806761"/>
                <a:gd name="connsiteX3" fmla="*/ 47391 w 179425"/>
                <a:gd name="connsiteY3" fmla="*/ 189226 h 806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9425" h="806761">
                  <a:moveTo>
                    <a:pt x="134569" y="0"/>
                  </a:moveTo>
                  <a:lnTo>
                    <a:pt x="179425" y="806761"/>
                  </a:lnTo>
                  <a:lnTo>
                    <a:pt x="0" y="806761"/>
                  </a:lnTo>
                  <a:cubicBezTo>
                    <a:pt x="15040" y="618463"/>
                    <a:pt x="32351" y="377524"/>
                    <a:pt x="47391" y="189226"/>
                  </a:cubicBez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50" name="グループ化 249"/>
          <p:cNvGrpSpPr/>
          <p:nvPr/>
        </p:nvGrpSpPr>
        <p:grpSpPr>
          <a:xfrm flipH="1">
            <a:off x="2698700" y="2627938"/>
            <a:ext cx="702951" cy="1763798"/>
            <a:chOff x="2943435" y="330955"/>
            <a:chExt cx="1010736" cy="2536071"/>
          </a:xfrm>
        </p:grpSpPr>
        <p:grpSp>
          <p:nvGrpSpPr>
            <p:cNvPr id="251" name="グループ化 250"/>
            <p:cNvGrpSpPr/>
            <p:nvPr/>
          </p:nvGrpSpPr>
          <p:grpSpPr>
            <a:xfrm>
              <a:off x="3180498" y="1725451"/>
              <a:ext cx="369075" cy="1141575"/>
              <a:chOff x="3164553" y="1725451"/>
              <a:chExt cx="369075" cy="1141575"/>
            </a:xfrm>
          </p:grpSpPr>
          <p:sp>
            <p:nvSpPr>
              <p:cNvPr id="277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四角形: 上の 2 つの角を丸める 277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0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四角形: 上の 2 つの角を丸める 280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2" name="グループ化 251"/>
            <p:cNvGrpSpPr/>
            <p:nvPr/>
          </p:nvGrpSpPr>
          <p:grpSpPr>
            <a:xfrm>
              <a:off x="3071222" y="330955"/>
              <a:ext cx="882949" cy="1972425"/>
              <a:chOff x="3071222" y="330955"/>
              <a:chExt cx="882949" cy="1972425"/>
            </a:xfrm>
          </p:grpSpPr>
          <p:sp>
            <p:nvSpPr>
              <p:cNvPr id="259" name="台形 258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台形 260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台形 261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8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9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0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1" name="月 270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2" name="月 271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角丸四角形 403"/>
              <p:cNvSpPr/>
              <p:nvPr/>
            </p:nvSpPr>
            <p:spPr>
              <a:xfrm>
                <a:off x="3244265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角丸四角形 404"/>
              <p:cNvSpPr/>
              <p:nvPr/>
            </p:nvSpPr>
            <p:spPr>
              <a:xfrm>
                <a:off x="3442581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5" name="フリーフォーム 590"/>
              <p:cNvSpPr/>
              <p:nvPr/>
            </p:nvSpPr>
            <p:spPr>
              <a:xfrm rot="20700000">
                <a:off x="3711879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台形 136"/>
              <p:cNvSpPr/>
              <p:nvPr/>
            </p:nvSpPr>
            <p:spPr>
              <a:xfrm rot="20700000">
                <a:off x="3625641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3" name="グループ化 252"/>
            <p:cNvGrpSpPr/>
            <p:nvPr/>
          </p:nvGrpSpPr>
          <p:grpSpPr>
            <a:xfrm>
              <a:off x="3254975" y="1074874"/>
              <a:ext cx="274448" cy="298233"/>
              <a:chOff x="757410" y="1079162"/>
              <a:chExt cx="274448" cy="298233"/>
            </a:xfrm>
          </p:grpSpPr>
          <p:sp>
            <p:nvSpPr>
              <p:cNvPr id="255" name="四角形: 角を丸くする 254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楕円 256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54" name="片側の 2 つの角を丸めた四角形 497"/>
            <p:cNvSpPr/>
            <p:nvPr/>
          </p:nvSpPr>
          <p:spPr>
            <a:xfrm rot="8296022" flipV="1">
              <a:off x="294343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282" name="グループ化 281"/>
          <p:cNvGrpSpPr/>
          <p:nvPr/>
        </p:nvGrpSpPr>
        <p:grpSpPr>
          <a:xfrm flipH="1">
            <a:off x="4584395" y="2649585"/>
            <a:ext cx="706236" cy="1742151"/>
            <a:chOff x="4402481" y="362080"/>
            <a:chExt cx="1015459" cy="2504946"/>
          </a:xfrm>
        </p:grpSpPr>
        <p:grpSp>
          <p:nvGrpSpPr>
            <p:cNvPr id="283" name="グループ化 282"/>
            <p:cNvGrpSpPr/>
            <p:nvPr/>
          </p:nvGrpSpPr>
          <p:grpSpPr>
            <a:xfrm>
              <a:off x="4638147" y="1725451"/>
              <a:ext cx="369075" cy="1141575"/>
              <a:chOff x="3164553" y="1725451"/>
              <a:chExt cx="369075" cy="1141575"/>
            </a:xfrm>
          </p:grpSpPr>
          <p:sp>
            <p:nvSpPr>
              <p:cNvPr id="311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2" name="四角形: 上の 2 つの角を丸める 311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DA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4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5" name="四角形: 上の 2 つの角を丸める 314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4" name="グループ化 283"/>
            <p:cNvGrpSpPr/>
            <p:nvPr/>
          </p:nvGrpSpPr>
          <p:grpSpPr>
            <a:xfrm>
              <a:off x="4523140" y="362080"/>
              <a:ext cx="894800" cy="1878987"/>
              <a:chOff x="4523140" y="362080"/>
              <a:chExt cx="894800" cy="1878987"/>
            </a:xfrm>
          </p:grpSpPr>
          <p:sp>
            <p:nvSpPr>
              <p:cNvPr id="291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台形 291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3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6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8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9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2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角丸四角形 407"/>
              <p:cNvSpPr/>
              <p:nvPr/>
            </p:nvSpPr>
            <p:spPr>
              <a:xfrm>
                <a:off x="4702728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角丸四角形 408"/>
              <p:cNvSpPr/>
              <p:nvPr/>
            </p:nvSpPr>
            <p:spPr>
              <a:xfrm>
                <a:off x="4901044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9" name="フリーフォーム 574"/>
              <p:cNvSpPr/>
              <p:nvPr/>
            </p:nvSpPr>
            <p:spPr>
              <a:xfrm rot="20700000">
                <a:off x="5175648" y="1754558"/>
                <a:ext cx="242292" cy="266783"/>
              </a:xfrm>
              <a:custGeom>
                <a:avLst/>
                <a:gdLst>
                  <a:gd name="connsiteX0" fmla="*/ 548191 w 1053558"/>
                  <a:gd name="connsiteY0" fmla="*/ 0 h 1160050"/>
                  <a:gd name="connsiteX1" fmla="*/ 603898 w 1053558"/>
                  <a:gd name="connsiteY1" fmla="*/ 0 h 1160050"/>
                  <a:gd name="connsiteX2" fmla="*/ 888019 w 1053558"/>
                  <a:gd name="connsiteY2" fmla="*/ 284122 h 1160050"/>
                  <a:gd name="connsiteX3" fmla="*/ 888018 w 1053558"/>
                  <a:gd name="connsiteY3" fmla="*/ 519599 h 1160050"/>
                  <a:gd name="connsiteX4" fmla="*/ 1044877 w 1053558"/>
                  <a:gd name="connsiteY4" fmla="*/ 791774 h 1160050"/>
                  <a:gd name="connsiteX5" fmla="*/ 1021051 w 1053558"/>
                  <a:gd name="connsiteY5" fmla="*/ 880419 h 1160050"/>
                  <a:gd name="connsiteX6" fmla="*/ 932405 w 1053558"/>
                  <a:gd name="connsiteY6" fmla="*/ 856592 h 1160050"/>
                  <a:gd name="connsiteX7" fmla="*/ 766226 w 1053558"/>
                  <a:gd name="connsiteY7" fmla="*/ 568242 h 1160050"/>
                  <a:gd name="connsiteX8" fmla="*/ 757081 w 1053558"/>
                  <a:gd name="connsiteY8" fmla="*/ 568242 h 1160050"/>
                  <a:gd name="connsiteX9" fmla="*/ 829280 w 1053558"/>
                  <a:gd name="connsiteY9" fmla="*/ 981260 h 1160050"/>
                  <a:gd name="connsiteX10" fmla="*/ 776520 w 1053558"/>
                  <a:gd name="connsiteY10" fmla="*/ 1056372 h 1160050"/>
                  <a:gd name="connsiteX11" fmla="*/ 701407 w 1053558"/>
                  <a:gd name="connsiteY11" fmla="*/ 1003613 h 1160050"/>
                  <a:gd name="connsiteX12" fmla="*/ 625300 w 1053558"/>
                  <a:gd name="connsiteY12" fmla="*/ 568242 h 1160050"/>
                  <a:gd name="connsiteX13" fmla="*/ 612400 w 1053558"/>
                  <a:gd name="connsiteY13" fmla="*/ 568242 h 1160050"/>
                  <a:gd name="connsiteX14" fmla="*/ 612400 w 1053558"/>
                  <a:gd name="connsiteY14" fmla="*/ 1095144 h 1160050"/>
                  <a:gd name="connsiteX15" fmla="*/ 547494 w 1053558"/>
                  <a:gd name="connsiteY15" fmla="*/ 1160050 h 1160050"/>
                  <a:gd name="connsiteX16" fmla="*/ 482587 w 1053558"/>
                  <a:gd name="connsiteY16" fmla="*/ 1095144 h 1160050"/>
                  <a:gd name="connsiteX17" fmla="*/ 482587 w 1053558"/>
                  <a:gd name="connsiteY17" fmla="*/ 568242 h 1160050"/>
                  <a:gd name="connsiteX18" fmla="*/ 466450 w 1053558"/>
                  <a:gd name="connsiteY18" fmla="*/ 568242 h 1160050"/>
                  <a:gd name="connsiteX19" fmla="*/ 349528 w 1053558"/>
                  <a:gd name="connsiteY19" fmla="*/ 1004601 h 1160050"/>
                  <a:gd name="connsiteX20" fmla="*/ 270035 w 1053558"/>
                  <a:gd name="connsiteY20" fmla="*/ 1050496 h 1160050"/>
                  <a:gd name="connsiteX21" fmla="*/ 224140 w 1053558"/>
                  <a:gd name="connsiteY21" fmla="*/ 971003 h 1160050"/>
                  <a:gd name="connsiteX22" fmla="*/ 332059 w 1053558"/>
                  <a:gd name="connsiteY22" fmla="*/ 568242 h 1160050"/>
                  <a:gd name="connsiteX23" fmla="*/ 309740 w 1053558"/>
                  <a:gd name="connsiteY23" fmla="*/ 568242 h 1160050"/>
                  <a:gd name="connsiteX24" fmla="*/ 144848 w 1053558"/>
                  <a:gd name="connsiteY24" fmla="*/ 733133 h 1160050"/>
                  <a:gd name="connsiteX25" fmla="*/ 24852 w 1053558"/>
                  <a:gd name="connsiteY25" fmla="*/ 733133 h 1160050"/>
                  <a:gd name="connsiteX26" fmla="*/ 24852 w 1053558"/>
                  <a:gd name="connsiteY26" fmla="*/ 613137 h 1160050"/>
                  <a:gd name="connsiteX27" fmla="*/ 264069 w 1053558"/>
                  <a:gd name="connsiteY27" fmla="*/ 373920 h 1160050"/>
                  <a:gd name="connsiteX28" fmla="*/ 264069 w 1053558"/>
                  <a:gd name="connsiteY28" fmla="*/ 284122 h 1160050"/>
                  <a:gd name="connsiteX29" fmla="*/ 548191 w 1053558"/>
                  <a:gd name="connsiteY29" fmla="*/ 0 h 116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053558" h="1160050">
                    <a:moveTo>
                      <a:pt x="548191" y="0"/>
                    </a:moveTo>
                    <a:lnTo>
                      <a:pt x="603898" y="0"/>
                    </a:lnTo>
                    <a:cubicBezTo>
                      <a:pt x="760815" y="0"/>
                      <a:pt x="888020" y="127205"/>
                      <a:pt x="888019" y="284122"/>
                    </a:cubicBezTo>
                    <a:lnTo>
                      <a:pt x="888018" y="519599"/>
                    </a:lnTo>
                    <a:lnTo>
                      <a:pt x="1044877" y="791774"/>
                    </a:lnTo>
                    <a:cubicBezTo>
                      <a:pt x="1062776" y="822832"/>
                      <a:pt x="1052109" y="862518"/>
                      <a:pt x="1021051" y="880419"/>
                    </a:cubicBezTo>
                    <a:cubicBezTo>
                      <a:pt x="989992" y="898318"/>
                      <a:pt x="950305" y="887650"/>
                      <a:pt x="932405" y="856592"/>
                    </a:cubicBezTo>
                    <a:lnTo>
                      <a:pt x="766226" y="568242"/>
                    </a:lnTo>
                    <a:lnTo>
                      <a:pt x="757081" y="568242"/>
                    </a:lnTo>
                    <a:lnTo>
                      <a:pt x="829280" y="981260"/>
                    </a:lnTo>
                    <a:cubicBezTo>
                      <a:pt x="835453" y="1016571"/>
                      <a:pt x="811832" y="1050199"/>
                      <a:pt x="776520" y="1056372"/>
                    </a:cubicBezTo>
                    <a:cubicBezTo>
                      <a:pt x="741209" y="1062545"/>
                      <a:pt x="707580" y="1038924"/>
                      <a:pt x="701407" y="1003613"/>
                    </a:cubicBezTo>
                    <a:lnTo>
                      <a:pt x="625300" y="568242"/>
                    </a:lnTo>
                    <a:lnTo>
                      <a:pt x="612400" y="568242"/>
                    </a:lnTo>
                    <a:lnTo>
                      <a:pt x="612400" y="1095144"/>
                    </a:lnTo>
                    <a:cubicBezTo>
                      <a:pt x="612400" y="1130992"/>
                      <a:pt x="583340" y="1160051"/>
                      <a:pt x="547494" y="1160050"/>
                    </a:cubicBezTo>
                    <a:cubicBezTo>
                      <a:pt x="511647" y="1160051"/>
                      <a:pt x="482587" y="1130992"/>
                      <a:pt x="482587" y="1095144"/>
                    </a:cubicBezTo>
                    <a:lnTo>
                      <a:pt x="482587" y="568242"/>
                    </a:lnTo>
                    <a:lnTo>
                      <a:pt x="466450" y="568242"/>
                    </a:lnTo>
                    <a:lnTo>
                      <a:pt x="349528" y="1004601"/>
                    </a:lnTo>
                    <a:cubicBezTo>
                      <a:pt x="340251" y="1039226"/>
                      <a:pt x="304661" y="1059773"/>
                      <a:pt x="270035" y="1050496"/>
                    </a:cubicBezTo>
                    <a:cubicBezTo>
                      <a:pt x="235409" y="1041219"/>
                      <a:pt x="214862" y="1005628"/>
                      <a:pt x="224140" y="971003"/>
                    </a:cubicBezTo>
                    <a:lnTo>
                      <a:pt x="332059" y="568242"/>
                    </a:lnTo>
                    <a:lnTo>
                      <a:pt x="309740" y="568242"/>
                    </a:lnTo>
                    <a:lnTo>
                      <a:pt x="144848" y="733133"/>
                    </a:lnTo>
                    <a:cubicBezTo>
                      <a:pt x="111712" y="766269"/>
                      <a:pt x="57988" y="766269"/>
                      <a:pt x="24852" y="733133"/>
                    </a:cubicBezTo>
                    <a:cubicBezTo>
                      <a:pt x="-8284" y="699998"/>
                      <a:pt x="-8284" y="646273"/>
                      <a:pt x="24852" y="613137"/>
                    </a:cubicBezTo>
                    <a:lnTo>
                      <a:pt x="264069" y="373920"/>
                    </a:lnTo>
                    <a:lnTo>
                      <a:pt x="264069" y="284122"/>
                    </a:lnTo>
                    <a:cubicBezTo>
                      <a:pt x="264069" y="127206"/>
                      <a:pt x="391274" y="1"/>
                      <a:pt x="54819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台形 136"/>
              <p:cNvSpPr/>
              <p:nvPr/>
            </p:nvSpPr>
            <p:spPr>
              <a:xfrm rot="20700000">
                <a:off x="5089410" y="1002198"/>
                <a:ext cx="179425" cy="806761"/>
              </a:xfrm>
              <a:custGeom>
                <a:avLst/>
                <a:gdLst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134569 w 179425"/>
                  <a:gd name="connsiteY2" fmla="*/ 0 h 806761"/>
                  <a:gd name="connsiteX3" fmla="*/ 179425 w 179425"/>
                  <a:gd name="connsiteY3" fmla="*/ 806761 h 806761"/>
                  <a:gd name="connsiteX4" fmla="*/ 0 w 179425"/>
                  <a:gd name="connsiteY4" fmla="*/ 806761 h 806761"/>
                  <a:gd name="connsiteX0" fmla="*/ 0 w 179425"/>
                  <a:gd name="connsiteY0" fmla="*/ 806761 h 806761"/>
                  <a:gd name="connsiteX1" fmla="*/ 44856 w 179425"/>
                  <a:gd name="connsiteY1" fmla="*/ 0 h 806761"/>
                  <a:gd name="connsiteX2" fmla="*/ 84786 w 179425"/>
                  <a:gd name="connsiteY2" fmla="*/ 1095 h 806761"/>
                  <a:gd name="connsiteX3" fmla="*/ 134569 w 179425"/>
                  <a:gd name="connsiteY3" fmla="*/ 0 h 806761"/>
                  <a:gd name="connsiteX4" fmla="*/ 179425 w 179425"/>
                  <a:gd name="connsiteY4" fmla="*/ 806761 h 806761"/>
                  <a:gd name="connsiteX5" fmla="*/ 0 w 179425"/>
                  <a:gd name="connsiteY5" fmla="*/ 806761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5" fmla="*/ 176226 w 179425"/>
                  <a:gd name="connsiteY5" fmla="*/ 92535 h 806761"/>
                  <a:gd name="connsiteX0" fmla="*/ 84786 w 179425"/>
                  <a:gd name="connsiteY0" fmla="*/ 1095 h 806761"/>
                  <a:gd name="connsiteX1" fmla="*/ 134569 w 179425"/>
                  <a:gd name="connsiteY1" fmla="*/ 0 h 806761"/>
                  <a:gd name="connsiteX2" fmla="*/ 179425 w 179425"/>
                  <a:gd name="connsiteY2" fmla="*/ 806761 h 806761"/>
                  <a:gd name="connsiteX3" fmla="*/ 0 w 179425"/>
                  <a:gd name="connsiteY3" fmla="*/ 806761 h 806761"/>
                  <a:gd name="connsiteX4" fmla="*/ 44856 w 179425"/>
                  <a:gd name="connsiteY4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4856 w 179425"/>
                  <a:gd name="connsiteY3" fmla="*/ 0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6520 w 179425"/>
                  <a:gd name="connsiteY3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  <a:gd name="connsiteX4" fmla="*/ 46520 w 179425"/>
                  <a:gd name="connsiteY4" fmla="*/ 236218 h 806761"/>
                  <a:gd name="connsiteX0" fmla="*/ 134569 w 179425"/>
                  <a:gd name="connsiteY0" fmla="*/ 0 h 806761"/>
                  <a:gd name="connsiteX1" fmla="*/ 179425 w 179425"/>
                  <a:gd name="connsiteY1" fmla="*/ 806761 h 806761"/>
                  <a:gd name="connsiteX2" fmla="*/ 0 w 179425"/>
                  <a:gd name="connsiteY2" fmla="*/ 806761 h 806761"/>
                  <a:gd name="connsiteX3" fmla="*/ 47391 w 179425"/>
                  <a:gd name="connsiteY3" fmla="*/ 189226 h 806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9425" h="806761">
                    <a:moveTo>
                      <a:pt x="134569" y="0"/>
                    </a:moveTo>
                    <a:lnTo>
                      <a:pt x="179425" y="806761"/>
                    </a:lnTo>
                    <a:lnTo>
                      <a:pt x="0" y="806761"/>
                    </a:lnTo>
                    <a:cubicBezTo>
                      <a:pt x="15040" y="618463"/>
                      <a:pt x="32351" y="377524"/>
                      <a:pt x="47391" y="189226"/>
                    </a:cubicBezTo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5" name="グループ化 284"/>
            <p:cNvGrpSpPr/>
            <p:nvPr/>
          </p:nvGrpSpPr>
          <p:grpSpPr>
            <a:xfrm>
              <a:off x="4714021" y="1074875"/>
              <a:ext cx="274448" cy="298233"/>
              <a:chOff x="757410" y="1079162"/>
              <a:chExt cx="274448" cy="298233"/>
            </a:xfrm>
          </p:grpSpPr>
          <p:sp>
            <p:nvSpPr>
              <p:cNvPr id="287" name="四角形: 角を丸くする 286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フリーフォーム: 図形 287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楕円 288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86" name="片側の 2 つの角を丸めた四角形 497"/>
            <p:cNvSpPr/>
            <p:nvPr/>
          </p:nvSpPr>
          <p:spPr>
            <a:xfrm rot="8296022" flipV="1">
              <a:off x="4402481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16" name="グループ化 315"/>
          <p:cNvGrpSpPr/>
          <p:nvPr/>
        </p:nvGrpSpPr>
        <p:grpSpPr>
          <a:xfrm flipH="1">
            <a:off x="8330504" y="2645619"/>
            <a:ext cx="703012" cy="1746117"/>
            <a:chOff x="7806425" y="356377"/>
            <a:chExt cx="1010824" cy="2510649"/>
          </a:xfrm>
        </p:grpSpPr>
        <p:grpSp>
          <p:nvGrpSpPr>
            <p:cNvPr id="317" name="グループ化 316"/>
            <p:cNvGrpSpPr/>
            <p:nvPr/>
          </p:nvGrpSpPr>
          <p:grpSpPr>
            <a:xfrm>
              <a:off x="8050883" y="1725451"/>
              <a:ext cx="369075" cy="1141575"/>
              <a:chOff x="3164553" y="1725451"/>
              <a:chExt cx="369075" cy="1141575"/>
            </a:xfrm>
          </p:grpSpPr>
          <p:sp>
            <p:nvSpPr>
              <p:cNvPr id="346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7" name="四角形: 上の 2 つの角を丸める 346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8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9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0" name="四角形: 上の 2 つの角を丸める 349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7933837" y="356377"/>
              <a:ext cx="883412" cy="1947003"/>
              <a:chOff x="7933837" y="356377"/>
              <a:chExt cx="883412" cy="1947003"/>
            </a:xfrm>
          </p:grpSpPr>
          <p:grpSp>
            <p:nvGrpSpPr>
              <p:cNvPr id="325" name="グループ化 324"/>
              <p:cNvGrpSpPr/>
              <p:nvPr/>
            </p:nvGrpSpPr>
            <p:grpSpPr>
              <a:xfrm>
                <a:off x="7933837" y="356377"/>
                <a:ext cx="883412" cy="1947003"/>
                <a:chOff x="7933837" y="356377"/>
                <a:chExt cx="883412" cy="1947003"/>
              </a:xfrm>
            </p:grpSpPr>
            <p:sp>
              <p:nvSpPr>
                <p:cNvPr id="327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" name="台形 328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0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" name="角丸四角形 411"/>
                <p:cNvSpPr/>
                <p:nvPr/>
              </p:nvSpPr>
              <p:spPr>
                <a:xfrm>
                  <a:off x="8111153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3" name="角丸四角形 412"/>
                <p:cNvSpPr/>
                <p:nvPr/>
              </p:nvSpPr>
              <p:spPr>
                <a:xfrm>
                  <a:off x="8309469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4" name="フリーフォーム 564"/>
                <p:cNvSpPr/>
                <p:nvPr/>
              </p:nvSpPr>
              <p:spPr>
                <a:xfrm rot="20700000">
                  <a:off x="8574957" y="1754558"/>
                  <a:ext cx="242292" cy="266783"/>
                </a:xfrm>
                <a:custGeom>
                  <a:avLst/>
                  <a:gdLst>
                    <a:gd name="connsiteX0" fmla="*/ 548191 w 1053558"/>
                    <a:gd name="connsiteY0" fmla="*/ 0 h 1160050"/>
                    <a:gd name="connsiteX1" fmla="*/ 603898 w 1053558"/>
                    <a:gd name="connsiteY1" fmla="*/ 0 h 1160050"/>
                    <a:gd name="connsiteX2" fmla="*/ 888019 w 1053558"/>
                    <a:gd name="connsiteY2" fmla="*/ 284122 h 1160050"/>
                    <a:gd name="connsiteX3" fmla="*/ 888018 w 1053558"/>
                    <a:gd name="connsiteY3" fmla="*/ 519599 h 1160050"/>
                    <a:gd name="connsiteX4" fmla="*/ 1044877 w 1053558"/>
                    <a:gd name="connsiteY4" fmla="*/ 791774 h 1160050"/>
                    <a:gd name="connsiteX5" fmla="*/ 1021051 w 1053558"/>
                    <a:gd name="connsiteY5" fmla="*/ 880419 h 1160050"/>
                    <a:gd name="connsiteX6" fmla="*/ 932405 w 1053558"/>
                    <a:gd name="connsiteY6" fmla="*/ 856592 h 1160050"/>
                    <a:gd name="connsiteX7" fmla="*/ 766226 w 1053558"/>
                    <a:gd name="connsiteY7" fmla="*/ 568242 h 1160050"/>
                    <a:gd name="connsiteX8" fmla="*/ 757081 w 1053558"/>
                    <a:gd name="connsiteY8" fmla="*/ 568242 h 1160050"/>
                    <a:gd name="connsiteX9" fmla="*/ 829280 w 1053558"/>
                    <a:gd name="connsiteY9" fmla="*/ 981260 h 1160050"/>
                    <a:gd name="connsiteX10" fmla="*/ 776520 w 1053558"/>
                    <a:gd name="connsiteY10" fmla="*/ 1056372 h 1160050"/>
                    <a:gd name="connsiteX11" fmla="*/ 701407 w 1053558"/>
                    <a:gd name="connsiteY11" fmla="*/ 1003613 h 1160050"/>
                    <a:gd name="connsiteX12" fmla="*/ 625300 w 1053558"/>
                    <a:gd name="connsiteY12" fmla="*/ 568242 h 1160050"/>
                    <a:gd name="connsiteX13" fmla="*/ 612400 w 1053558"/>
                    <a:gd name="connsiteY13" fmla="*/ 568242 h 1160050"/>
                    <a:gd name="connsiteX14" fmla="*/ 612400 w 1053558"/>
                    <a:gd name="connsiteY14" fmla="*/ 1095144 h 1160050"/>
                    <a:gd name="connsiteX15" fmla="*/ 547494 w 1053558"/>
                    <a:gd name="connsiteY15" fmla="*/ 1160050 h 1160050"/>
                    <a:gd name="connsiteX16" fmla="*/ 482587 w 1053558"/>
                    <a:gd name="connsiteY16" fmla="*/ 1095144 h 1160050"/>
                    <a:gd name="connsiteX17" fmla="*/ 482587 w 1053558"/>
                    <a:gd name="connsiteY17" fmla="*/ 568242 h 1160050"/>
                    <a:gd name="connsiteX18" fmla="*/ 466450 w 1053558"/>
                    <a:gd name="connsiteY18" fmla="*/ 568242 h 1160050"/>
                    <a:gd name="connsiteX19" fmla="*/ 349528 w 1053558"/>
                    <a:gd name="connsiteY19" fmla="*/ 1004601 h 1160050"/>
                    <a:gd name="connsiteX20" fmla="*/ 270035 w 1053558"/>
                    <a:gd name="connsiteY20" fmla="*/ 1050496 h 1160050"/>
                    <a:gd name="connsiteX21" fmla="*/ 224140 w 1053558"/>
                    <a:gd name="connsiteY21" fmla="*/ 971003 h 1160050"/>
                    <a:gd name="connsiteX22" fmla="*/ 332059 w 1053558"/>
                    <a:gd name="connsiteY22" fmla="*/ 568242 h 1160050"/>
                    <a:gd name="connsiteX23" fmla="*/ 309740 w 1053558"/>
                    <a:gd name="connsiteY23" fmla="*/ 568242 h 1160050"/>
                    <a:gd name="connsiteX24" fmla="*/ 144848 w 1053558"/>
                    <a:gd name="connsiteY24" fmla="*/ 733133 h 1160050"/>
                    <a:gd name="connsiteX25" fmla="*/ 24852 w 1053558"/>
                    <a:gd name="connsiteY25" fmla="*/ 733133 h 1160050"/>
                    <a:gd name="connsiteX26" fmla="*/ 24852 w 1053558"/>
                    <a:gd name="connsiteY26" fmla="*/ 613137 h 1160050"/>
                    <a:gd name="connsiteX27" fmla="*/ 264069 w 1053558"/>
                    <a:gd name="connsiteY27" fmla="*/ 373920 h 1160050"/>
                    <a:gd name="connsiteX28" fmla="*/ 264069 w 1053558"/>
                    <a:gd name="connsiteY28" fmla="*/ 284122 h 1160050"/>
                    <a:gd name="connsiteX29" fmla="*/ 548191 w 1053558"/>
                    <a:gd name="connsiteY29" fmla="*/ 0 h 1160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53558" h="1160050">
                      <a:moveTo>
                        <a:pt x="548191" y="0"/>
                      </a:moveTo>
                      <a:lnTo>
                        <a:pt x="603898" y="0"/>
                      </a:lnTo>
                      <a:cubicBezTo>
                        <a:pt x="760815" y="0"/>
                        <a:pt x="888020" y="127205"/>
                        <a:pt x="888019" y="284122"/>
                      </a:cubicBezTo>
                      <a:lnTo>
                        <a:pt x="888018" y="519599"/>
                      </a:lnTo>
                      <a:lnTo>
                        <a:pt x="1044877" y="791774"/>
                      </a:lnTo>
                      <a:cubicBezTo>
                        <a:pt x="1062776" y="822832"/>
                        <a:pt x="1052109" y="862518"/>
                        <a:pt x="1021051" y="880419"/>
                      </a:cubicBezTo>
                      <a:cubicBezTo>
                        <a:pt x="989992" y="898318"/>
                        <a:pt x="950305" y="887650"/>
                        <a:pt x="932405" y="856592"/>
                      </a:cubicBezTo>
                      <a:lnTo>
                        <a:pt x="766226" y="568242"/>
                      </a:lnTo>
                      <a:lnTo>
                        <a:pt x="757081" y="568242"/>
                      </a:lnTo>
                      <a:lnTo>
                        <a:pt x="829280" y="981260"/>
                      </a:lnTo>
                      <a:cubicBezTo>
                        <a:pt x="835453" y="1016571"/>
                        <a:pt x="811832" y="1050199"/>
                        <a:pt x="776520" y="1056372"/>
                      </a:cubicBezTo>
                      <a:cubicBezTo>
                        <a:pt x="741209" y="1062545"/>
                        <a:pt x="707580" y="1038924"/>
                        <a:pt x="701407" y="1003613"/>
                      </a:cubicBezTo>
                      <a:lnTo>
                        <a:pt x="625300" y="568242"/>
                      </a:lnTo>
                      <a:lnTo>
                        <a:pt x="612400" y="568242"/>
                      </a:lnTo>
                      <a:lnTo>
                        <a:pt x="612400" y="1095144"/>
                      </a:lnTo>
                      <a:cubicBezTo>
                        <a:pt x="612400" y="1130992"/>
                        <a:pt x="583340" y="1160051"/>
                        <a:pt x="547494" y="1160050"/>
                      </a:cubicBezTo>
                      <a:cubicBezTo>
                        <a:pt x="511647" y="1160051"/>
                        <a:pt x="482587" y="1130992"/>
                        <a:pt x="482587" y="1095144"/>
                      </a:cubicBezTo>
                      <a:lnTo>
                        <a:pt x="482587" y="568242"/>
                      </a:lnTo>
                      <a:lnTo>
                        <a:pt x="466450" y="568242"/>
                      </a:lnTo>
                      <a:lnTo>
                        <a:pt x="349528" y="1004601"/>
                      </a:lnTo>
                      <a:cubicBezTo>
                        <a:pt x="340251" y="1039226"/>
                        <a:pt x="304661" y="1059773"/>
                        <a:pt x="270035" y="1050496"/>
                      </a:cubicBezTo>
                      <a:cubicBezTo>
                        <a:pt x="235409" y="1041219"/>
                        <a:pt x="214862" y="1005628"/>
                        <a:pt x="224140" y="971003"/>
                      </a:cubicBezTo>
                      <a:lnTo>
                        <a:pt x="332059" y="568242"/>
                      </a:lnTo>
                      <a:lnTo>
                        <a:pt x="309740" y="568242"/>
                      </a:lnTo>
                      <a:lnTo>
                        <a:pt x="144848" y="733133"/>
                      </a:lnTo>
                      <a:cubicBezTo>
                        <a:pt x="111712" y="766269"/>
                        <a:pt x="57988" y="766269"/>
                        <a:pt x="24852" y="733133"/>
                      </a:cubicBezTo>
                      <a:cubicBezTo>
                        <a:pt x="-8284" y="699998"/>
                        <a:pt x="-8284" y="646273"/>
                        <a:pt x="24852" y="613137"/>
                      </a:cubicBezTo>
                      <a:lnTo>
                        <a:pt x="264069" y="373920"/>
                      </a:lnTo>
                      <a:lnTo>
                        <a:pt x="264069" y="284122"/>
                      </a:lnTo>
                      <a:cubicBezTo>
                        <a:pt x="264069" y="127206"/>
                        <a:pt x="391274" y="1"/>
                        <a:pt x="54819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5" name="台形 136"/>
                <p:cNvSpPr/>
                <p:nvPr/>
              </p:nvSpPr>
              <p:spPr>
                <a:xfrm rot="20700000">
                  <a:off x="8488719" y="1002198"/>
                  <a:ext cx="179425" cy="806761"/>
                </a:xfrm>
                <a:custGeom>
                  <a:avLst/>
                  <a:gdLst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134569 w 179425"/>
                    <a:gd name="connsiteY2" fmla="*/ 0 h 806761"/>
                    <a:gd name="connsiteX3" fmla="*/ 179425 w 179425"/>
                    <a:gd name="connsiteY3" fmla="*/ 806761 h 806761"/>
                    <a:gd name="connsiteX4" fmla="*/ 0 w 179425"/>
                    <a:gd name="connsiteY4" fmla="*/ 806761 h 806761"/>
                    <a:gd name="connsiteX0" fmla="*/ 0 w 179425"/>
                    <a:gd name="connsiteY0" fmla="*/ 806761 h 806761"/>
                    <a:gd name="connsiteX1" fmla="*/ 44856 w 179425"/>
                    <a:gd name="connsiteY1" fmla="*/ 0 h 806761"/>
                    <a:gd name="connsiteX2" fmla="*/ 84786 w 179425"/>
                    <a:gd name="connsiteY2" fmla="*/ 1095 h 806761"/>
                    <a:gd name="connsiteX3" fmla="*/ 134569 w 179425"/>
                    <a:gd name="connsiteY3" fmla="*/ 0 h 806761"/>
                    <a:gd name="connsiteX4" fmla="*/ 179425 w 179425"/>
                    <a:gd name="connsiteY4" fmla="*/ 806761 h 806761"/>
                    <a:gd name="connsiteX5" fmla="*/ 0 w 179425"/>
                    <a:gd name="connsiteY5" fmla="*/ 806761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5" fmla="*/ 176226 w 179425"/>
                    <a:gd name="connsiteY5" fmla="*/ 92535 h 806761"/>
                    <a:gd name="connsiteX0" fmla="*/ 84786 w 179425"/>
                    <a:gd name="connsiteY0" fmla="*/ 1095 h 806761"/>
                    <a:gd name="connsiteX1" fmla="*/ 134569 w 179425"/>
                    <a:gd name="connsiteY1" fmla="*/ 0 h 806761"/>
                    <a:gd name="connsiteX2" fmla="*/ 179425 w 179425"/>
                    <a:gd name="connsiteY2" fmla="*/ 806761 h 806761"/>
                    <a:gd name="connsiteX3" fmla="*/ 0 w 179425"/>
                    <a:gd name="connsiteY3" fmla="*/ 806761 h 806761"/>
                    <a:gd name="connsiteX4" fmla="*/ 44856 w 179425"/>
                    <a:gd name="connsiteY4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4856 w 179425"/>
                    <a:gd name="connsiteY3" fmla="*/ 0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6520 w 179425"/>
                    <a:gd name="connsiteY3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  <a:gd name="connsiteX4" fmla="*/ 46520 w 179425"/>
                    <a:gd name="connsiteY4" fmla="*/ 236218 h 806761"/>
                    <a:gd name="connsiteX0" fmla="*/ 134569 w 179425"/>
                    <a:gd name="connsiteY0" fmla="*/ 0 h 806761"/>
                    <a:gd name="connsiteX1" fmla="*/ 179425 w 179425"/>
                    <a:gd name="connsiteY1" fmla="*/ 806761 h 806761"/>
                    <a:gd name="connsiteX2" fmla="*/ 0 w 179425"/>
                    <a:gd name="connsiteY2" fmla="*/ 806761 h 806761"/>
                    <a:gd name="connsiteX3" fmla="*/ 47391 w 179425"/>
                    <a:gd name="connsiteY3" fmla="*/ 189226 h 806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9425" h="806761">
                      <a:moveTo>
                        <a:pt x="134569" y="0"/>
                      </a:moveTo>
                      <a:lnTo>
                        <a:pt x="179425" y="806761"/>
                      </a:lnTo>
                      <a:lnTo>
                        <a:pt x="0" y="806761"/>
                      </a:lnTo>
                      <a:cubicBezTo>
                        <a:pt x="15040" y="618463"/>
                        <a:pt x="32351" y="377524"/>
                        <a:pt x="47391" y="189226"/>
                      </a:cubicBezTo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6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/>
            <p:cNvGrpSpPr/>
            <p:nvPr/>
          </p:nvGrpSpPr>
          <p:grpSpPr>
            <a:xfrm>
              <a:off x="8117965" y="1074875"/>
              <a:ext cx="274448" cy="298233"/>
              <a:chOff x="757410" y="1079162"/>
              <a:chExt cx="274448" cy="298233"/>
            </a:xfrm>
          </p:grpSpPr>
          <p:sp>
            <p:nvSpPr>
              <p:cNvPr id="321" name="四角形: 角を丸くする 320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3" name="楕円 322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4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20" name="片側の 2 つの角を丸めた四角形 497"/>
            <p:cNvSpPr/>
            <p:nvPr/>
          </p:nvSpPr>
          <p:spPr>
            <a:xfrm rot="8296022" flipV="1">
              <a:off x="7806425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51" name="グループ化 350"/>
          <p:cNvGrpSpPr/>
          <p:nvPr/>
        </p:nvGrpSpPr>
        <p:grpSpPr>
          <a:xfrm flipH="1">
            <a:off x="999277" y="4536458"/>
            <a:ext cx="578348" cy="1763798"/>
            <a:chOff x="1504986" y="330955"/>
            <a:chExt cx="831576" cy="2536071"/>
          </a:xfrm>
        </p:grpSpPr>
        <p:sp>
          <p:nvSpPr>
            <p:cNvPr id="352" name="フリーフォーム 28"/>
            <p:cNvSpPr/>
            <p:nvPr/>
          </p:nvSpPr>
          <p:spPr>
            <a:xfrm rot="227329">
              <a:off x="191826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直角三角形 352"/>
            <p:cNvSpPr/>
            <p:nvPr/>
          </p:nvSpPr>
          <p:spPr>
            <a:xfrm flipV="1">
              <a:off x="195692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四角形: 上の 2 つの角を丸める 353"/>
            <p:cNvSpPr/>
            <p:nvPr/>
          </p:nvSpPr>
          <p:spPr>
            <a:xfrm>
              <a:off x="184684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4C002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円/楕円 73"/>
            <p:cNvSpPr/>
            <p:nvPr/>
          </p:nvSpPr>
          <p:spPr>
            <a:xfrm>
              <a:off x="1679754" y="330955"/>
              <a:ext cx="506662" cy="786112"/>
            </a:xfrm>
            <a:custGeom>
              <a:avLst/>
              <a:gdLst>
                <a:gd name="connsiteX0" fmla="*/ 0 w 506661"/>
                <a:gd name="connsiteY0" fmla="*/ 284709 h 569417"/>
                <a:gd name="connsiteX1" fmla="*/ 253331 w 506661"/>
                <a:gd name="connsiteY1" fmla="*/ 0 h 569417"/>
                <a:gd name="connsiteX2" fmla="*/ 506662 w 506661"/>
                <a:gd name="connsiteY2" fmla="*/ 284709 h 569417"/>
                <a:gd name="connsiteX3" fmla="*/ 253331 w 506661"/>
                <a:gd name="connsiteY3" fmla="*/ 569418 h 569417"/>
                <a:gd name="connsiteX4" fmla="*/ 0 w 506661"/>
                <a:gd name="connsiteY4" fmla="*/ 284709 h 569417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569418"/>
                <a:gd name="connsiteX1" fmla="*/ 253331 w 506662"/>
                <a:gd name="connsiteY1" fmla="*/ 0 h 569418"/>
                <a:gd name="connsiteX2" fmla="*/ 506662 w 506662"/>
                <a:gd name="connsiteY2" fmla="*/ 284709 h 569418"/>
                <a:gd name="connsiteX3" fmla="*/ 253331 w 506662"/>
                <a:gd name="connsiteY3" fmla="*/ 569418 h 569418"/>
                <a:gd name="connsiteX4" fmla="*/ 0 w 506662"/>
                <a:gd name="connsiteY4" fmla="*/ 284709 h 569418"/>
                <a:gd name="connsiteX0" fmla="*/ 0 w 506662"/>
                <a:gd name="connsiteY0" fmla="*/ 284709 h 786112"/>
                <a:gd name="connsiteX1" fmla="*/ 253331 w 506662"/>
                <a:gd name="connsiteY1" fmla="*/ 0 h 786112"/>
                <a:gd name="connsiteX2" fmla="*/ 506662 w 506662"/>
                <a:gd name="connsiteY2" fmla="*/ 284709 h 786112"/>
                <a:gd name="connsiteX3" fmla="*/ 258094 w 506662"/>
                <a:gd name="connsiteY3" fmla="*/ 786112 h 786112"/>
                <a:gd name="connsiteX4" fmla="*/ 0 w 506662"/>
                <a:gd name="connsiteY4" fmla="*/ 284709 h 786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6662" h="786112">
                  <a:moveTo>
                    <a:pt x="0" y="284709"/>
                  </a:moveTo>
                  <a:cubicBezTo>
                    <a:pt x="0" y="127469"/>
                    <a:pt x="113420" y="0"/>
                    <a:pt x="253331" y="0"/>
                  </a:cubicBezTo>
                  <a:cubicBezTo>
                    <a:pt x="393242" y="0"/>
                    <a:pt x="506662" y="127469"/>
                    <a:pt x="506662" y="284709"/>
                  </a:cubicBezTo>
                  <a:cubicBezTo>
                    <a:pt x="506662" y="441949"/>
                    <a:pt x="398005" y="786112"/>
                    <a:pt x="258094" y="786112"/>
                  </a:cubicBezTo>
                  <a:cubicBezTo>
                    <a:pt x="118183" y="786112"/>
                    <a:pt x="0" y="441949"/>
                    <a:pt x="0" y="284709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台形 355"/>
            <p:cNvSpPr/>
            <p:nvPr/>
          </p:nvSpPr>
          <p:spPr>
            <a:xfrm>
              <a:off x="1844336" y="805869"/>
              <a:ext cx="174625" cy="180975"/>
            </a:xfrm>
            <a:prstGeom prst="trapezoid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台形 356"/>
            <p:cNvSpPr/>
            <p:nvPr/>
          </p:nvSpPr>
          <p:spPr>
            <a:xfrm rot="10800000">
              <a:off x="1767639" y="946035"/>
              <a:ext cx="336120" cy="503269"/>
            </a:xfrm>
            <a:prstGeom prst="trapezoid">
              <a:avLst>
                <a:gd name="adj" fmla="val 37044"/>
              </a:avLst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27"/>
            <p:cNvSpPr/>
            <p:nvPr/>
          </p:nvSpPr>
          <p:spPr>
            <a:xfrm>
              <a:off x="169735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円/楕円 53"/>
            <p:cNvSpPr/>
            <p:nvPr/>
          </p:nvSpPr>
          <p:spPr>
            <a:xfrm rot="20700000">
              <a:off x="1689627" y="634607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円/楕円 55"/>
            <p:cNvSpPr/>
            <p:nvPr/>
          </p:nvSpPr>
          <p:spPr>
            <a:xfrm rot="900000" flipH="1">
              <a:off x="2098875" y="634608"/>
              <a:ext cx="73819" cy="115732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円/楕円 56"/>
            <p:cNvSpPr/>
            <p:nvPr/>
          </p:nvSpPr>
          <p:spPr>
            <a:xfrm>
              <a:off x="1727511" y="399998"/>
              <a:ext cx="408274" cy="47149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61"/>
            <p:cNvSpPr/>
            <p:nvPr/>
          </p:nvSpPr>
          <p:spPr>
            <a:xfrm rot="10800000">
              <a:off x="1767640" y="945460"/>
              <a:ext cx="336119" cy="119063"/>
            </a:xfrm>
            <a:custGeom>
              <a:avLst/>
              <a:gdLst>
                <a:gd name="connsiteX0" fmla="*/ 336119 w 336119"/>
                <a:gd name="connsiteY0" fmla="*/ 119063 h 119063"/>
                <a:gd name="connsiteX1" fmla="*/ 184351 w 336119"/>
                <a:gd name="connsiteY1" fmla="*/ 119063 h 119063"/>
                <a:gd name="connsiteX2" fmla="*/ 151768 w 336119"/>
                <a:gd name="connsiteY2" fmla="*/ 119063 h 119063"/>
                <a:gd name="connsiteX3" fmla="*/ 0 w 336119"/>
                <a:gd name="connsiteY3" fmla="*/ 119063 h 119063"/>
                <a:gd name="connsiteX4" fmla="*/ 37407 w 336119"/>
                <a:gd name="connsiteY4" fmla="*/ 0 h 119063"/>
                <a:gd name="connsiteX5" fmla="*/ 168060 w 336119"/>
                <a:gd name="connsiteY5" fmla="*/ 105863 h 119063"/>
                <a:gd name="connsiteX6" fmla="*/ 298712 w 336119"/>
                <a:gd name="connsiteY6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6119" h="119063">
                  <a:moveTo>
                    <a:pt x="336119" y="119063"/>
                  </a:moveTo>
                  <a:lnTo>
                    <a:pt x="184351" y="119063"/>
                  </a:lnTo>
                  <a:lnTo>
                    <a:pt x="151768" y="119063"/>
                  </a:lnTo>
                  <a:lnTo>
                    <a:pt x="0" y="119063"/>
                  </a:lnTo>
                  <a:lnTo>
                    <a:pt x="37407" y="0"/>
                  </a:lnTo>
                  <a:lnTo>
                    <a:pt x="168060" y="105863"/>
                  </a:lnTo>
                  <a:lnTo>
                    <a:pt x="298712" y="0"/>
                  </a:lnTo>
                  <a:close/>
                </a:path>
              </a:pathLst>
            </a:cu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62"/>
            <p:cNvSpPr/>
            <p:nvPr/>
          </p:nvSpPr>
          <p:spPr>
            <a:xfrm>
              <a:off x="1634180" y="945461"/>
              <a:ext cx="593730" cy="925513"/>
            </a:xfrm>
            <a:custGeom>
              <a:avLst/>
              <a:gdLst>
                <a:gd name="connsiteX0" fmla="*/ 108480 w 593730"/>
                <a:gd name="connsiteY0" fmla="*/ 0 h 925513"/>
                <a:gd name="connsiteX1" fmla="*/ 152788 w 593730"/>
                <a:gd name="connsiteY1" fmla="*/ 0 h 925513"/>
                <a:gd name="connsiteX2" fmla="*/ 296865 w 593730"/>
                <a:gd name="connsiteY2" fmla="*/ 428922 h 925513"/>
                <a:gd name="connsiteX3" fmla="*/ 440943 w 593730"/>
                <a:gd name="connsiteY3" fmla="*/ 0 h 925513"/>
                <a:gd name="connsiteX4" fmla="*/ 485250 w 593730"/>
                <a:gd name="connsiteY4" fmla="*/ 0 h 925513"/>
                <a:gd name="connsiteX5" fmla="*/ 593730 w 593730"/>
                <a:gd name="connsiteY5" fmla="*/ 108480 h 925513"/>
                <a:gd name="connsiteX6" fmla="*/ 482793 w 593730"/>
                <a:gd name="connsiteY6" fmla="*/ 556819 h 925513"/>
                <a:gd name="connsiteX7" fmla="*/ 575963 w 593730"/>
                <a:gd name="connsiteY7" fmla="*/ 873126 h 925513"/>
                <a:gd name="connsiteX8" fmla="*/ 337989 w 593730"/>
                <a:gd name="connsiteY8" fmla="*/ 925513 h 925513"/>
                <a:gd name="connsiteX9" fmla="*/ 294067 w 593730"/>
                <a:gd name="connsiteY9" fmla="*/ 852285 h 925513"/>
                <a:gd name="connsiteX10" fmla="*/ 250145 w 593730"/>
                <a:gd name="connsiteY10" fmla="*/ 925513 h 925513"/>
                <a:gd name="connsiteX11" fmla="*/ 13004 w 593730"/>
                <a:gd name="connsiteY11" fmla="*/ 875507 h 925513"/>
                <a:gd name="connsiteX12" fmla="*/ 110938 w 593730"/>
                <a:gd name="connsiteY12" fmla="*/ 556819 h 925513"/>
                <a:gd name="connsiteX13" fmla="*/ 0 w 593730"/>
                <a:gd name="connsiteY13" fmla="*/ 108480 h 925513"/>
                <a:gd name="connsiteX14" fmla="*/ 108480 w 593730"/>
                <a:gd name="connsiteY14" fmla="*/ 0 h 925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93730" h="925513">
                  <a:moveTo>
                    <a:pt x="108480" y="0"/>
                  </a:moveTo>
                  <a:lnTo>
                    <a:pt x="152788" y="0"/>
                  </a:lnTo>
                  <a:lnTo>
                    <a:pt x="296865" y="428922"/>
                  </a:lnTo>
                  <a:lnTo>
                    <a:pt x="440943" y="0"/>
                  </a:lnTo>
                  <a:lnTo>
                    <a:pt x="485250" y="0"/>
                  </a:lnTo>
                  <a:cubicBezTo>
                    <a:pt x="545162" y="0"/>
                    <a:pt x="593730" y="48568"/>
                    <a:pt x="593730" y="108480"/>
                  </a:cubicBezTo>
                  <a:lnTo>
                    <a:pt x="482793" y="556819"/>
                  </a:lnTo>
                  <a:lnTo>
                    <a:pt x="575963" y="873126"/>
                  </a:lnTo>
                  <a:lnTo>
                    <a:pt x="337989" y="925513"/>
                  </a:lnTo>
                  <a:lnTo>
                    <a:pt x="294067" y="852285"/>
                  </a:lnTo>
                  <a:lnTo>
                    <a:pt x="250145" y="925513"/>
                  </a:lnTo>
                  <a:lnTo>
                    <a:pt x="13004" y="875507"/>
                  </a:lnTo>
                  <a:lnTo>
                    <a:pt x="110938" y="556819"/>
                  </a:lnTo>
                  <a:lnTo>
                    <a:pt x="0" y="108480"/>
                  </a:lnTo>
                  <a:cubicBezTo>
                    <a:pt x="0" y="48568"/>
                    <a:pt x="48568" y="0"/>
                    <a:pt x="108480" y="0"/>
                  </a:cubicBezTo>
                  <a:close/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円/楕円 63"/>
            <p:cNvSpPr/>
            <p:nvPr/>
          </p:nvSpPr>
          <p:spPr>
            <a:xfrm>
              <a:off x="1914698" y="1501087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円/楕円 64"/>
            <p:cNvSpPr/>
            <p:nvPr/>
          </p:nvSpPr>
          <p:spPr>
            <a:xfrm>
              <a:off x="1914698" y="1646343"/>
              <a:ext cx="47128" cy="471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72"/>
            <p:cNvSpPr/>
            <p:nvPr/>
          </p:nvSpPr>
          <p:spPr>
            <a:xfrm flipH="1">
              <a:off x="1691923" y="946725"/>
              <a:ext cx="477058" cy="440134"/>
            </a:xfrm>
            <a:custGeom>
              <a:avLst/>
              <a:gdLst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5744 w 457325"/>
                <a:gd name="connsiteY11" fmla="*/ 428625 h 428625"/>
                <a:gd name="connsiteX12" fmla="*/ 232392 w 457325"/>
                <a:gd name="connsiteY12" fmla="*/ 418399 h 428625"/>
                <a:gd name="connsiteX13" fmla="*/ 397794 w 457325"/>
                <a:gd name="connsiteY13" fmla="*/ 261938 h 428625"/>
                <a:gd name="connsiteX14" fmla="*/ 343025 w 457325"/>
                <a:gd name="connsiteY14" fmla="*/ 207169 h 428625"/>
                <a:gd name="connsiteX15" fmla="*/ 457325 w 457325"/>
                <a:gd name="connsiteY15" fmla="*/ 150019 h 428625"/>
                <a:gd name="connsiteX0" fmla="*/ 390650 w 457325"/>
                <a:gd name="connsiteY0" fmla="*/ 0 h 428625"/>
                <a:gd name="connsiteX1" fmla="*/ 362075 w 457325"/>
                <a:gd name="connsiteY1" fmla="*/ 0 h 428625"/>
                <a:gd name="connsiteX2" fmla="*/ 228663 w 457325"/>
                <a:gd name="connsiteY2" fmla="*/ 407021 h 428625"/>
                <a:gd name="connsiteX3" fmla="*/ 95250 w 457325"/>
                <a:gd name="connsiteY3" fmla="*/ 0 h 428625"/>
                <a:gd name="connsiteX4" fmla="*/ 66675 w 457325"/>
                <a:gd name="connsiteY4" fmla="*/ 0 h 428625"/>
                <a:gd name="connsiteX5" fmla="*/ 0 w 457325"/>
                <a:gd name="connsiteY5" fmla="*/ 150019 h 428625"/>
                <a:gd name="connsiteX6" fmla="*/ 114300 w 457325"/>
                <a:gd name="connsiteY6" fmla="*/ 207169 h 428625"/>
                <a:gd name="connsiteX7" fmla="*/ 59531 w 457325"/>
                <a:gd name="connsiteY7" fmla="*/ 261938 h 428625"/>
                <a:gd name="connsiteX8" fmla="*/ 224933 w 457325"/>
                <a:gd name="connsiteY8" fmla="*/ 418399 h 428625"/>
                <a:gd name="connsiteX9" fmla="*/ 221581 w 457325"/>
                <a:gd name="connsiteY9" fmla="*/ 428625 h 428625"/>
                <a:gd name="connsiteX10" fmla="*/ 228663 w 457325"/>
                <a:gd name="connsiteY10" fmla="*/ 421926 h 428625"/>
                <a:gd name="connsiteX11" fmla="*/ 232392 w 457325"/>
                <a:gd name="connsiteY11" fmla="*/ 418399 h 428625"/>
                <a:gd name="connsiteX12" fmla="*/ 397794 w 457325"/>
                <a:gd name="connsiteY12" fmla="*/ 261938 h 428625"/>
                <a:gd name="connsiteX13" fmla="*/ 343025 w 457325"/>
                <a:gd name="connsiteY13" fmla="*/ 207169 h 428625"/>
                <a:gd name="connsiteX14" fmla="*/ 457325 w 457325"/>
                <a:gd name="connsiteY14" fmla="*/ 150019 h 428625"/>
                <a:gd name="connsiteX15" fmla="*/ 390650 w 457325"/>
                <a:gd name="connsiteY15" fmla="*/ 0 h 428625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232392 w 457325"/>
                <a:gd name="connsiteY10" fmla="*/ 418399 h 421926"/>
                <a:gd name="connsiteX11" fmla="*/ 397794 w 457325"/>
                <a:gd name="connsiteY11" fmla="*/ 261938 h 421926"/>
                <a:gd name="connsiteX12" fmla="*/ 343025 w 457325"/>
                <a:gd name="connsiteY12" fmla="*/ 207169 h 421926"/>
                <a:gd name="connsiteX13" fmla="*/ 457325 w 457325"/>
                <a:gd name="connsiteY13" fmla="*/ 150019 h 421926"/>
                <a:gd name="connsiteX14" fmla="*/ 390650 w 457325"/>
                <a:gd name="connsiteY14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4933 w 457325"/>
                <a:gd name="connsiteY8" fmla="*/ 418399 h 421926"/>
                <a:gd name="connsiteX9" fmla="*/ 228663 w 457325"/>
                <a:gd name="connsiteY9" fmla="*/ 421926 h 421926"/>
                <a:gd name="connsiteX10" fmla="*/ 397794 w 457325"/>
                <a:gd name="connsiteY10" fmla="*/ 261938 h 421926"/>
                <a:gd name="connsiteX11" fmla="*/ 343025 w 457325"/>
                <a:gd name="connsiteY11" fmla="*/ 207169 h 421926"/>
                <a:gd name="connsiteX12" fmla="*/ 457325 w 457325"/>
                <a:gd name="connsiteY12" fmla="*/ 150019 h 421926"/>
                <a:gd name="connsiteX13" fmla="*/ 390650 w 457325"/>
                <a:gd name="connsiteY13" fmla="*/ 0 h 421926"/>
                <a:gd name="connsiteX0" fmla="*/ 390650 w 457325"/>
                <a:gd name="connsiteY0" fmla="*/ 0 h 421926"/>
                <a:gd name="connsiteX1" fmla="*/ 362075 w 457325"/>
                <a:gd name="connsiteY1" fmla="*/ 0 h 421926"/>
                <a:gd name="connsiteX2" fmla="*/ 228663 w 457325"/>
                <a:gd name="connsiteY2" fmla="*/ 407021 h 421926"/>
                <a:gd name="connsiteX3" fmla="*/ 95250 w 457325"/>
                <a:gd name="connsiteY3" fmla="*/ 0 h 421926"/>
                <a:gd name="connsiteX4" fmla="*/ 66675 w 457325"/>
                <a:gd name="connsiteY4" fmla="*/ 0 h 421926"/>
                <a:gd name="connsiteX5" fmla="*/ 0 w 457325"/>
                <a:gd name="connsiteY5" fmla="*/ 150019 h 421926"/>
                <a:gd name="connsiteX6" fmla="*/ 114300 w 457325"/>
                <a:gd name="connsiteY6" fmla="*/ 207169 h 421926"/>
                <a:gd name="connsiteX7" fmla="*/ 59531 w 457325"/>
                <a:gd name="connsiteY7" fmla="*/ 261938 h 421926"/>
                <a:gd name="connsiteX8" fmla="*/ 228663 w 457325"/>
                <a:gd name="connsiteY8" fmla="*/ 421926 h 421926"/>
                <a:gd name="connsiteX9" fmla="*/ 397794 w 457325"/>
                <a:gd name="connsiteY9" fmla="*/ 261938 h 421926"/>
                <a:gd name="connsiteX10" fmla="*/ 343025 w 457325"/>
                <a:gd name="connsiteY10" fmla="*/ 207169 h 421926"/>
                <a:gd name="connsiteX11" fmla="*/ 457325 w 457325"/>
                <a:gd name="connsiteY11" fmla="*/ 150019 h 421926"/>
                <a:gd name="connsiteX12" fmla="*/ 390650 w 457325"/>
                <a:gd name="connsiteY12" fmla="*/ 0 h 421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7325" h="421926">
                  <a:moveTo>
                    <a:pt x="390650" y="0"/>
                  </a:moveTo>
                  <a:lnTo>
                    <a:pt x="362075" y="0"/>
                  </a:lnTo>
                  <a:lnTo>
                    <a:pt x="228663" y="407021"/>
                  </a:lnTo>
                  <a:lnTo>
                    <a:pt x="95250" y="0"/>
                  </a:lnTo>
                  <a:lnTo>
                    <a:pt x="66675" y="0"/>
                  </a:lnTo>
                  <a:lnTo>
                    <a:pt x="0" y="150019"/>
                  </a:lnTo>
                  <a:lnTo>
                    <a:pt x="114300" y="207169"/>
                  </a:lnTo>
                  <a:lnTo>
                    <a:pt x="59531" y="261938"/>
                  </a:lnTo>
                  <a:lnTo>
                    <a:pt x="228663" y="421926"/>
                  </a:lnTo>
                  <a:lnTo>
                    <a:pt x="397794" y="261938"/>
                  </a:lnTo>
                  <a:lnTo>
                    <a:pt x="343025" y="207169"/>
                  </a:lnTo>
                  <a:lnTo>
                    <a:pt x="457325" y="150019"/>
                  </a:lnTo>
                  <a:lnTo>
                    <a:pt x="390650" y="0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角丸四角形 405"/>
            <p:cNvSpPr/>
            <p:nvPr/>
          </p:nvSpPr>
          <p:spPr>
            <a:xfrm>
              <a:off x="1810398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角丸四角形 406"/>
            <p:cNvSpPr/>
            <p:nvPr/>
          </p:nvSpPr>
          <p:spPr>
            <a:xfrm>
              <a:off x="2008714" y="644945"/>
              <a:ext cx="45719" cy="8870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弦 368"/>
            <p:cNvSpPr/>
            <p:nvPr/>
          </p:nvSpPr>
          <p:spPr>
            <a:xfrm rot="5400000">
              <a:off x="1725990" y="349958"/>
              <a:ext cx="402242" cy="417350"/>
            </a:xfrm>
            <a:prstGeom prst="chord">
              <a:avLst>
                <a:gd name="adj1" fmla="val 4328764"/>
                <a:gd name="adj2" fmla="val 14608432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弦 369"/>
            <p:cNvSpPr/>
            <p:nvPr/>
          </p:nvSpPr>
          <p:spPr>
            <a:xfrm rot="16200000" flipH="1">
              <a:off x="1762780" y="384781"/>
              <a:ext cx="402242" cy="392526"/>
            </a:xfrm>
            <a:prstGeom prst="chord">
              <a:avLst>
                <a:gd name="adj1" fmla="val 4457183"/>
                <a:gd name="adj2" fmla="val 1184889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四角形: 上の 2 つの角を丸める 370"/>
            <p:cNvSpPr/>
            <p:nvPr/>
          </p:nvSpPr>
          <p:spPr>
            <a:xfrm>
              <a:off x="178755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rgbClr val="6600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2" name="グループ化 371"/>
            <p:cNvGrpSpPr/>
            <p:nvPr/>
          </p:nvGrpSpPr>
          <p:grpSpPr>
            <a:xfrm rot="20649257">
              <a:off x="1824621" y="923242"/>
              <a:ext cx="214006" cy="272079"/>
              <a:chOff x="5348806" y="1161188"/>
              <a:chExt cx="926685" cy="1178152"/>
            </a:xfrm>
          </p:grpSpPr>
          <p:sp>
            <p:nvSpPr>
              <p:cNvPr id="380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1" name="グループ化 380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384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5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6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7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8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89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0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1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82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3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3" name="片側の 2 つの角を丸めた四角形 497"/>
            <p:cNvSpPr/>
            <p:nvPr/>
          </p:nvSpPr>
          <p:spPr>
            <a:xfrm rot="14422669" flipH="1" flipV="1">
              <a:off x="1957353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74" name="グループ化 373"/>
            <p:cNvGrpSpPr/>
            <p:nvPr/>
          </p:nvGrpSpPr>
          <p:grpSpPr>
            <a:xfrm>
              <a:off x="1816526" y="1074874"/>
              <a:ext cx="274448" cy="298233"/>
              <a:chOff x="757410" y="1079162"/>
              <a:chExt cx="274448" cy="298233"/>
            </a:xfrm>
          </p:grpSpPr>
          <p:sp>
            <p:nvSpPr>
              <p:cNvPr id="376" name="四角形: 角を丸くする 375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8" name="楕円 377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9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75" name="片側の 2 つの角を丸めた四角形 497"/>
            <p:cNvSpPr/>
            <p:nvPr/>
          </p:nvSpPr>
          <p:spPr>
            <a:xfrm rot="8296022" flipV="1">
              <a:off x="1504986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pattFill prst="dkVert">
              <a:fgClr>
                <a:sysClr val="windowText" lastClr="000000">
                  <a:lumMod val="65000"/>
                  <a:lumOff val="35000"/>
                </a:sysClr>
              </a:fgClr>
              <a:bgClr>
                <a:sysClr val="windowText" lastClr="000000">
                  <a:lumMod val="50000"/>
                  <a:lumOff val="50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392" name="グループ化 391"/>
          <p:cNvGrpSpPr/>
          <p:nvPr/>
        </p:nvGrpSpPr>
        <p:grpSpPr>
          <a:xfrm flipH="1">
            <a:off x="2829289" y="4536458"/>
            <a:ext cx="577713" cy="1763798"/>
            <a:chOff x="2943435" y="330955"/>
            <a:chExt cx="830662" cy="2536071"/>
          </a:xfrm>
        </p:grpSpPr>
        <p:grpSp>
          <p:nvGrpSpPr>
            <p:cNvPr id="393" name="グループ化 392"/>
            <p:cNvGrpSpPr/>
            <p:nvPr/>
          </p:nvGrpSpPr>
          <p:grpSpPr>
            <a:xfrm>
              <a:off x="3180498" y="1725451"/>
              <a:ext cx="369075" cy="1141575"/>
              <a:chOff x="3164553" y="1725451"/>
              <a:chExt cx="369075" cy="1141575"/>
            </a:xfrm>
          </p:grpSpPr>
          <p:sp>
            <p:nvSpPr>
              <p:cNvPr id="431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2" name="四角形: 上の 2 つの角を丸める 431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8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3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4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5" name="四角形: 上の 2 つの角を丸める 434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>
              <a:off x="3071222" y="330955"/>
              <a:ext cx="593730" cy="1972425"/>
              <a:chOff x="3071222" y="330955"/>
              <a:chExt cx="593730" cy="1972425"/>
            </a:xfrm>
          </p:grpSpPr>
          <p:sp>
            <p:nvSpPr>
              <p:cNvPr id="415" name="台形 414"/>
              <p:cNvSpPr/>
              <p:nvPr/>
            </p:nvSpPr>
            <p:spPr>
              <a:xfrm rot="10800000">
                <a:off x="3107438" y="1808326"/>
                <a:ext cx="521300" cy="495054"/>
              </a:xfrm>
              <a:prstGeom prst="trapezoid">
                <a:avLst>
                  <a:gd name="adj" fmla="val 19626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6" name="円/楕円 73"/>
              <p:cNvSpPr/>
              <p:nvPr/>
            </p:nvSpPr>
            <p:spPr>
              <a:xfrm>
                <a:off x="3116796" y="330955"/>
                <a:ext cx="506662" cy="471631"/>
              </a:xfrm>
              <a:custGeom>
                <a:avLst/>
                <a:gdLst>
                  <a:gd name="connsiteX0" fmla="*/ 0 w 506661"/>
                  <a:gd name="connsiteY0" fmla="*/ 284709 h 569417"/>
                  <a:gd name="connsiteX1" fmla="*/ 253331 w 506661"/>
                  <a:gd name="connsiteY1" fmla="*/ 0 h 569417"/>
                  <a:gd name="connsiteX2" fmla="*/ 506662 w 506661"/>
                  <a:gd name="connsiteY2" fmla="*/ 284709 h 569417"/>
                  <a:gd name="connsiteX3" fmla="*/ 253331 w 506661"/>
                  <a:gd name="connsiteY3" fmla="*/ 569418 h 569417"/>
                  <a:gd name="connsiteX4" fmla="*/ 0 w 506661"/>
                  <a:gd name="connsiteY4" fmla="*/ 284709 h 569417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569418"/>
                  <a:gd name="connsiteX1" fmla="*/ 253331 w 506662"/>
                  <a:gd name="connsiteY1" fmla="*/ 0 h 569418"/>
                  <a:gd name="connsiteX2" fmla="*/ 506662 w 506662"/>
                  <a:gd name="connsiteY2" fmla="*/ 284709 h 569418"/>
                  <a:gd name="connsiteX3" fmla="*/ 253331 w 506662"/>
                  <a:gd name="connsiteY3" fmla="*/ 569418 h 569418"/>
                  <a:gd name="connsiteX4" fmla="*/ 0 w 506662"/>
                  <a:gd name="connsiteY4" fmla="*/ 284709 h 569418"/>
                  <a:gd name="connsiteX0" fmla="*/ 0 w 506662"/>
                  <a:gd name="connsiteY0" fmla="*/ 284709 h 786112"/>
                  <a:gd name="connsiteX1" fmla="*/ 253331 w 506662"/>
                  <a:gd name="connsiteY1" fmla="*/ 0 h 786112"/>
                  <a:gd name="connsiteX2" fmla="*/ 506662 w 506662"/>
                  <a:gd name="connsiteY2" fmla="*/ 284709 h 786112"/>
                  <a:gd name="connsiteX3" fmla="*/ 258094 w 506662"/>
                  <a:gd name="connsiteY3" fmla="*/ 786112 h 786112"/>
                  <a:gd name="connsiteX4" fmla="*/ 0 w 506662"/>
                  <a:gd name="connsiteY4" fmla="*/ 284709 h 786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06662" h="786112">
                    <a:moveTo>
                      <a:pt x="0" y="284709"/>
                    </a:moveTo>
                    <a:cubicBezTo>
                      <a:pt x="0" y="127469"/>
                      <a:pt x="113420" y="0"/>
                      <a:pt x="253331" y="0"/>
                    </a:cubicBezTo>
                    <a:cubicBezTo>
                      <a:pt x="393242" y="0"/>
                      <a:pt x="506662" y="127469"/>
                      <a:pt x="506662" y="284709"/>
                    </a:cubicBezTo>
                    <a:cubicBezTo>
                      <a:pt x="506662" y="441949"/>
                      <a:pt x="398005" y="786112"/>
                      <a:pt x="258094" y="786112"/>
                    </a:cubicBezTo>
                    <a:cubicBezTo>
                      <a:pt x="118183" y="786112"/>
                      <a:pt x="0" y="441949"/>
                      <a:pt x="0" y="284709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7" name="台形 416"/>
              <p:cNvSpPr/>
              <p:nvPr/>
            </p:nvSpPr>
            <p:spPr>
              <a:xfrm>
                <a:off x="3281378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8" name="台形 417"/>
              <p:cNvSpPr/>
              <p:nvPr/>
            </p:nvSpPr>
            <p:spPr>
              <a:xfrm rot="10800000">
                <a:off x="3204681" y="946035"/>
                <a:ext cx="336120" cy="503269"/>
              </a:xfrm>
              <a:prstGeom prst="trapezoid">
                <a:avLst>
                  <a:gd name="adj" fmla="val 37044"/>
                </a:avLst>
              </a:pr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19" name="円/楕円 146"/>
              <p:cNvSpPr/>
              <p:nvPr/>
            </p:nvSpPr>
            <p:spPr>
              <a:xfrm rot="20700000">
                <a:off x="3126669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0" name="円/楕円 147"/>
              <p:cNvSpPr/>
              <p:nvPr/>
            </p:nvSpPr>
            <p:spPr>
              <a:xfrm rot="900000" flipH="1">
                <a:off x="3535917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1" name="円/楕円 148"/>
              <p:cNvSpPr/>
              <p:nvPr/>
            </p:nvSpPr>
            <p:spPr>
              <a:xfrm>
                <a:off x="3164553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2" name="フリーフォーム 149"/>
              <p:cNvSpPr/>
              <p:nvPr/>
            </p:nvSpPr>
            <p:spPr>
              <a:xfrm rot="10800000">
                <a:off x="3204681" y="94546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3" name="フリーフォーム 150"/>
              <p:cNvSpPr/>
              <p:nvPr/>
            </p:nvSpPr>
            <p:spPr>
              <a:xfrm>
                <a:off x="3071222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52788 w 593730"/>
                  <a:gd name="connsiteY1" fmla="*/ 0 h 925513"/>
                  <a:gd name="connsiteX2" fmla="*/ 296865 w 593730"/>
                  <a:gd name="connsiteY2" fmla="*/ 428922 h 925513"/>
                  <a:gd name="connsiteX3" fmla="*/ 440943 w 593730"/>
                  <a:gd name="connsiteY3" fmla="*/ 0 h 925513"/>
                  <a:gd name="connsiteX4" fmla="*/ 485250 w 593730"/>
                  <a:gd name="connsiteY4" fmla="*/ 0 h 925513"/>
                  <a:gd name="connsiteX5" fmla="*/ 593730 w 593730"/>
                  <a:gd name="connsiteY5" fmla="*/ 108480 h 925513"/>
                  <a:gd name="connsiteX6" fmla="*/ 482793 w 593730"/>
                  <a:gd name="connsiteY6" fmla="*/ 556819 h 925513"/>
                  <a:gd name="connsiteX7" fmla="*/ 575963 w 593730"/>
                  <a:gd name="connsiteY7" fmla="*/ 873126 h 925513"/>
                  <a:gd name="connsiteX8" fmla="*/ 337989 w 593730"/>
                  <a:gd name="connsiteY8" fmla="*/ 925513 h 925513"/>
                  <a:gd name="connsiteX9" fmla="*/ 294067 w 593730"/>
                  <a:gd name="connsiteY9" fmla="*/ 852285 h 925513"/>
                  <a:gd name="connsiteX10" fmla="*/ 250145 w 593730"/>
                  <a:gd name="connsiteY10" fmla="*/ 925513 h 925513"/>
                  <a:gd name="connsiteX11" fmla="*/ 13004 w 593730"/>
                  <a:gd name="connsiteY11" fmla="*/ 875507 h 925513"/>
                  <a:gd name="connsiteX12" fmla="*/ 110938 w 593730"/>
                  <a:gd name="connsiteY12" fmla="*/ 556819 h 925513"/>
                  <a:gd name="connsiteX13" fmla="*/ 0 w 593730"/>
                  <a:gd name="connsiteY13" fmla="*/ 108480 h 925513"/>
                  <a:gd name="connsiteX14" fmla="*/ 108480 w 593730"/>
                  <a:gd name="connsiteY14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52788" y="0"/>
                    </a:lnTo>
                    <a:lnTo>
                      <a:pt x="296865" y="428922"/>
                    </a:lnTo>
                    <a:lnTo>
                      <a:pt x="440943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E7E6E6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4" name="円/楕円 151"/>
              <p:cNvSpPr/>
              <p:nvPr/>
            </p:nvSpPr>
            <p:spPr>
              <a:xfrm>
                <a:off x="3351740" y="1501087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5" name="円/楕円 152"/>
              <p:cNvSpPr/>
              <p:nvPr/>
            </p:nvSpPr>
            <p:spPr>
              <a:xfrm>
                <a:off x="3351740" y="1646343"/>
                <a:ext cx="47128" cy="4712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6" name="フリーフォーム 153"/>
              <p:cNvSpPr/>
              <p:nvPr/>
            </p:nvSpPr>
            <p:spPr>
              <a:xfrm flipH="1">
                <a:off x="3128965" y="946725"/>
                <a:ext cx="477058" cy="440134"/>
              </a:xfrm>
              <a:custGeom>
                <a:avLst/>
                <a:gdLst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5744 w 457325"/>
                  <a:gd name="connsiteY11" fmla="*/ 428625 h 428625"/>
                  <a:gd name="connsiteX12" fmla="*/ 232392 w 457325"/>
                  <a:gd name="connsiteY12" fmla="*/ 418399 h 428625"/>
                  <a:gd name="connsiteX13" fmla="*/ 397794 w 457325"/>
                  <a:gd name="connsiteY13" fmla="*/ 261938 h 428625"/>
                  <a:gd name="connsiteX14" fmla="*/ 343025 w 457325"/>
                  <a:gd name="connsiteY14" fmla="*/ 207169 h 428625"/>
                  <a:gd name="connsiteX15" fmla="*/ 457325 w 457325"/>
                  <a:gd name="connsiteY15" fmla="*/ 150019 h 428625"/>
                  <a:gd name="connsiteX0" fmla="*/ 390650 w 457325"/>
                  <a:gd name="connsiteY0" fmla="*/ 0 h 428625"/>
                  <a:gd name="connsiteX1" fmla="*/ 362075 w 457325"/>
                  <a:gd name="connsiteY1" fmla="*/ 0 h 428625"/>
                  <a:gd name="connsiteX2" fmla="*/ 228663 w 457325"/>
                  <a:gd name="connsiteY2" fmla="*/ 407021 h 428625"/>
                  <a:gd name="connsiteX3" fmla="*/ 95250 w 457325"/>
                  <a:gd name="connsiteY3" fmla="*/ 0 h 428625"/>
                  <a:gd name="connsiteX4" fmla="*/ 66675 w 457325"/>
                  <a:gd name="connsiteY4" fmla="*/ 0 h 428625"/>
                  <a:gd name="connsiteX5" fmla="*/ 0 w 457325"/>
                  <a:gd name="connsiteY5" fmla="*/ 150019 h 428625"/>
                  <a:gd name="connsiteX6" fmla="*/ 114300 w 457325"/>
                  <a:gd name="connsiteY6" fmla="*/ 207169 h 428625"/>
                  <a:gd name="connsiteX7" fmla="*/ 59531 w 457325"/>
                  <a:gd name="connsiteY7" fmla="*/ 261938 h 428625"/>
                  <a:gd name="connsiteX8" fmla="*/ 224933 w 457325"/>
                  <a:gd name="connsiteY8" fmla="*/ 418399 h 428625"/>
                  <a:gd name="connsiteX9" fmla="*/ 221581 w 457325"/>
                  <a:gd name="connsiteY9" fmla="*/ 428625 h 428625"/>
                  <a:gd name="connsiteX10" fmla="*/ 228663 w 457325"/>
                  <a:gd name="connsiteY10" fmla="*/ 421926 h 428625"/>
                  <a:gd name="connsiteX11" fmla="*/ 232392 w 457325"/>
                  <a:gd name="connsiteY11" fmla="*/ 418399 h 428625"/>
                  <a:gd name="connsiteX12" fmla="*/ 397794 w 457325"/>
                  <a:gd name="connsiteY12" fmla="*/ 261938 h 428625"/>
                  <a:gd name="connsiteX13" fmla="*/ 343025 w 457325"/>
                  <a:gd name="connsiteY13" fmla="*/ 207169 h 428625"/>
                  <a:gd name="connsiteX14" fmla="*/ 457325 w 457325"/>
                  <a:gd name="connsiteY14" fmla="*/ 150019 h 428625"/>
                  <a:gd name="connsiteX15" fmla="*/ 390650 w 457325"/>
                  <a:gd name="connsiteY15" fmla="*/ 0 h 428625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232392 w 457325"/>
                  <a:gd name="connsiteY10" fmla="*/ 418399 h 421926"/>
                  <a:gd name="connsiteX11" fmla="*/ 397794 w 457325"/>
                  <a:gd name="connsiteY11" fmla="*/ 261938 h 421926"/>
                  <a:gd name="connsiteX12" fmla="*/ 343025 w 457325"/>
                  <a:gd name="connsiteY12" fmla="*/ 207169 h 421926"/>
                  <a:gd name="connsiteX13" fmla="*/ 457325 w 457325"/>
                  <a:gd name="connsiteY13" fmla="*/ 150019 h 421926"/>
                  <a:gd name="connsiteX14" fmla="*/ 390650 w 457325"/>
                  <a:gd name="connsiteY14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4933 w 457325"/>
                  <a:gd name="connsiteY8" fmla="*/ 418399 h 421926"/>
                  <a:gd name="connsiteX9" fmla="*/ 228663 w 457325"/>
                  <a:gd name="connsiteY9" fmla="*/ 421926 h 421926"/>
                  <a:gd name="connsiteX10" fmla="*/ 397794 w 457325"/>
                  <a:gd name="connsiteY10" fmla="*/ 261938 h 421926"/>
                  <a:gd name="connsiteX11" fmla="*/ 343025 w 457325"/>
                  <a:gd name="connsiteY11" fmla="*/ 207169 h 421926"/>
                  <a:gd name="connsiteX12" fmla="*/ 457325 w 457325"/>
                  <a:gd name="connsiteY12" fmla="*/ 150019 h 421926"/>
                  <a:gd name="connsiteX13" fmla="*/ 390650 w 457325"/>
                  <a:gd name="connsiteY13" fmla="*/ 0 h 421926"/>
                  <a:gd name="connsiteX0" fmla="*/ 390650 w 457325"/>
                  <a:gd name="connsiteY0" fmla="*/ 0 h 421926"/>
                  <a:gd name="connsiteX1" fmla="*/ 362075 w 457325"/>
                  <a:gd name="connsiteY1" fmla="*/ 0 h 421926"/>
                  <a:gd name="connsiteX2" fmla="*/ 228663 w 457325"/>
                  <a:gd name="connsiteY2" fmla="*/ 407021 h 421926"/>
                  <a:gd name="connsiteX3" fmla="*/ 95250 w 457325"/>
                  <a:gd name="connsiteY3" fmla="*/ 0 h 421926"/>
                  <a:gd name="connsiteX4" fmla="*/ 66675 w 457325"/>
                  <a:gd name="connsiteY4" fmla="*/ 0 h 421926"/>
                  <a:gd name="connsiteX5" fmla="*/ 0 w 457325"/>
                  <a:gd name="connsiteY5" fmla="*/ 150019 h 421926"/>
                  <a:gd name="connsiteX6" fmla="*/ 114300 w 457325"/>
                  <a:gd name="connsiteY6" fmla="*/ 207169 h 421926"/>
                  <a:gd name="connsiteX7" fmla="*/ 59531 w 457325"/>
                  <a:gd name="connsiteY7" fmla="*/ 261938 h 421926"/>
                  <a:gd name="connsiteX8" fmla="*/ 228663 w 457325"/>
                  <a:gd name="connsiteY8" fmla="*/ 421926 h 421926"/>
                  <a:gd name="connsiteX9" fmla="*/ 397794 w 457325"/>
                  <a:gd name="connsiteY9" fmla="*/ 261938 h 421926"/>
                  <a:gd name="connsiteX10" fmla="*/ 343025 w 457325"/>
                  <a:gd name="connsiteY10" fmla="*/ 207169 h 421926"/>
                  <a:gd name="connsiteX11" fmla="*/ 457325 w 457325"/>
                  <a:gd name="connsiteY11" fmla="*/ 150019 h 421926"/>
                  <a:gd name="connsiteX12" fmla="*/ 390650 w 457325"/>
                  <a:gd name="connsiteY12" fmla="*/ 0 h 42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57325" h="421926">
                    <a:moveTo>
                      <a:pt x="390650" y="0"/>
                    </a:moveTo>
                    <a:lnTo>
                      <a:pt x="362075" y="0"/>
                    </a:lnTo>
                    <a:lnTo>
                      <a:pt x="228663" y="407021"/>
                    </a:lnTo>
                    <a:lnTo>
                      <a:pt x="95250" y="0"/>
                    </a:lnTo>
                    <a:lnTo>
                      <a:pt x="66675" y="0"/>
                    </a:lnTo>
                    <a:lnTo>
                      <a:pt x="0" y="150019"/>
                    </a:lnTo>
                    <a:lnTo>
                      <a:pt x="114300" y="207169"/>
                    </a:lnTo>
                    <a:lnTo>
                      <a:pt x="59531" y="261938"/>
                    </a:lnTo>
                    <a:lnTo>
                      <a:pt x="228663" y="421926"/>
                    </a:lnTo>
                    <a:lnTo>
                      <a:pt x="397794" y="261938"/>
                    </a:lnTo>
                    <a:lnTo>
                      <a:pt x="343025" y="207169"/>
                    </a:lnTo>
                    <a:lnTo>
                      <a:pt x="457325" y="150019"/>
                    </a:lnTo>
                    <a:lnTo>
                      <a:pt x="390650" y="0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7" name="月 426"/>
              <p:cNvSpPr/>
              <p:nvPr/>
            </p:nvSpPr>
            <p:spPr>
              <a:xfrm rot="18900000" flipH="1">
                <a:off x="3448294" y="353662"/>
                <a:ext cx="123928" cy="304194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8" name="月 427"/>
              <p:cNvSpPr/>
              <p:nvPr/>
            </p:nvSpPr>
            <p:spPr>
              <a:xfrm rot="3600000">
                <a:off x="3225250" y="264985"/>
                <a:ext cx="159218" cy="414688"/>
              </a:xfrm>
              <a:prstGeom prst="moon">
                <a:avLst>
                  <a:gd name="adj" fmla="val 69443"/>
                </a:avLst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29" name="角丸四角形 403"/>
              <p:cNvSpPr/>
              <p:nvPr/>
            </p:nvSpPr>
            <p:spPr>
              <a:xfrm>
                <a:off x="3244265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30" name="角丸四角形 404"/>
              <p:cNvSpPr/>
              <p:nvPr/>
            </p:nvSpPr>
            <p:spPr>
              <a:xfrm>
                <a:off x="3442581" y="64076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95" name="グループ化 394"/>
            <p:cNvGrpSpPr/>
            <p:nvPr/>
          </p:nvGrpSpPr>
          <p:grpSpPr>
            <a:xfrm rot="20649257">
              <a:off x="3262156" y="923242"/>
              <a:ext cx="214006" cy="272079"/>
              <a:chOff x="5348806" y="1161188"/>
              <a:chExt cx="926685" cy="1178152"/>
            </a:xfrm>
          </p:grpSpPr>
          <p:sp>
            <p:nvSpPr>
              <p:cNvPr id="403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4" name="グループ化 403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407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8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0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1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2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4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05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6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96" name="片側の 2 つの角を丸めた四角形 497"/>
            <p:cNvSpPr/>
            <p:nvPr/>
          </p:nvSpPr>
          <p:spPr>
            <a:xfrm rot="14422669" flipH="1" flipV="1">
              <a:off x="3394888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397" name="グループ化 396"/>
            <p:cNvGrpSpPr/>
            <p:nvPr/>
          </p:nvGrpSpPr>
          <p:grpSpPr>
            <a:xfrm>
              <a:off x="3254975" y="1074874"/>
              <a:ext cx="274448" cy="298233"/>
              <a:chOff x="757410" y="1079162"/>
              <a:chExt cx="274448" cy="298233"/>
            </a:xfrm>
          </p:grpSpPr>
          <p:sp>
            <p:nvSpPr>
              <p:cNvPr id="399" name="四角形: 角を丸くする 398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0" name="フリーフォーム: 図形 399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1" name="楕円 400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2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98" name="片側の 2 つの角を丸めた四角形 497"/>
            <p:cNvSpPr/>
            <p:nvPr/>
          </p:nvSpPr>
          <p:spPr>
            <a:xfrm rot="8296022" flipV="1">
              <a:off x="2943435" y="1042775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E7E6E6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36" name="グループ化 435"/>
          <p:cNvGrpSpPr/>
          <p:nvPr/>
        </p:nvGrpSpPr>
        <p:grpSpPr>
          <a:xfrm flipH="1">
            <a:off x="4714984" y="4558105"/>
            <a:ext cx="581758" cy="1742151"/>
            <a:chOff x="4402481" y="362080"/>
            <a:chExt cx="836479" cy="2504946"/>
          </a:xfrm>
        </p:grpSpPr>
        <p:grpSp>
          <p:nvGrpSpPr>
            <p:cNvPr id="437" name="グループ化 436"/>
            <p:cNvGrpSpPr/>
            <p:nvPr/>
          </p:nvGrpSpPr>
          <p:grpSpPr>
            <a:xfrm>
              <a:off x="4638147" y="1725451"/>
              <a:ext cx="369075" cy="1141575"/>
              <a:chOff x="3164553" y="1725451"/>
              <a:chExt cx="369075" cy="1141575"/>
            </a:xfrm>
          </p:grpSpPr>
          <p:sp>
            <p:nvSpPr>
              <p:cNvPr id="477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8" name="四角形: 上の 2 つの角を丸める 477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DA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9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0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1" name="四角形: 上の 2 つの角を丸める 480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38" name="グループ化 437"/>
            <p:cNvGrpSpPr/>
            <p:nvPr/>
          </p:nvGrpSpPr>
          <p:grpSpPr>
            <a:xfrm>
              <a:off x="4523140" y="362080"/>
              <a:ext cx="608022" cy="1878987"/>
              <a:chOff x="4523140" y="362080"/>
              <a:chExt cx="608022" cy="1878987"/>
            </a:xfrm>
          </p:grpSpPr>
          <p:sp>
            <p:nvSpPr>
              <p:cNvPr id="459" name="片側の 2 つの角を丸めた四角形 381"/>
              <p:cNvSpPr/>
              <p:nvPr/>
            </p:nvSpPr>
            <p:spPr>
              <a:xfrm>
                <a:off x="4592208" y="362080"/>
                <a:ext cx="468916" cy="5236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0" name="台形 459"/>
              <p:cNvSpPr/>
              <p:nvPr/>
            </p:nvSpPr>
            <p:spPr>
              <a:xfrm>
                <a:off x="4523140" y="1560910"/>
                <a:ext cx="608022" cy="680157"/>
              </a:xfrm>
              <a:prstGeom prst="trapezoid">
                <a:avLst>
                  <a:gd name="adj" fmla="val 1309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1" name="フリーフォーム 216"/>
              <p:cNvSpPr/>
              <p:nvPr/>
            </p:nvSpPr>
            <p:spPr>
              <a:xfrm>
                <a:off x="4641065" y="805868"/>
                <a:ext cx="365036" cy="368514"/>
              </a:xfrm>
              <a:custGeom>
                <a:avLst/>
                <a:gdLst>
                  <a:gd name="connsiteX0" fmla="*/ 138862 w 365036"/>
                  <a:gd name="connsiteY0" fmla="*/ 0 h 368514"/>
                  <a:gd name="connsiteX1" fmla="*/ 226175 w 365036"/>
                  <a:gd name="connsiteY1" fmla="*/ 0 h 368514"/>
                  <a:gd name="connsiteX2" fmla="*/ 261544 w 365036"/>
                  <a:gd name="connsiteY2" fmla="*/ 146619 h 368514"/>
                  <a:gd name="connsiteX3" fmla="*/ 328053 w 365036"/>
                  <a:gd name="connsiteY3" fmla="*/ 146619 h 368514"/>
                  <a:gd name="connsiteX4" fmla="*/ 365036 w 365036"/>
                  <a:gd name="connsiteY4" fmla="*/ 183602 h 368514"/>
                  <a:gd name="connsiteX5" fmla="*/ 365036 w 365036"/>
                  <a:gd name="connsiteY5" fmla="*/ 368514 h 368514"/>
                  <a:gd name="connsiteX6" fmla="*/ 0 w 365036"/>
                  <a:gd name="connsiteY6" fmla="*/ 368514 h 368514"/>
                  <a:gd name="connsiteX7" fmla="*/ 0 w 365036"/>
                  <a:gd name="connsiteY7" fmla="*/ 183602 h 368514"/>
                  <a:gd name="connsiteX8" fmla="*/ 36983 w 365036"/>
                  <a:gd name="connsiteY8" fmla="*/ 146619 h 368514"/>
                  <a:gd name="connsiteX9" fmla="*/ 103494 w 365036"/>
                  <a:gd name="connsiteY9" fmla="*/ 146619 h 368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65036" h="368514">
                    <a:moveTo>
                      <a:pt x="138862" y="0"/>
                    </a:moveTo>
                    <a:lnTo>
                      <a:pt x="226175" y="0"/>
                    </a:lnTo>
                    <a:lnTo>
                      <a:pt x="261544" y="146619"/>
                    </a:lnTo>
                    <a:lnTo>
                      <a:pt x="328053" y="146619"/>
                    </a:lnTo>
                    <a:cubicBezTo>
                      <a:pt x="348478" y="146619"/>
                      <a:pt x="365036" y="163177"/>
                      <a:pt x="365036" y="183602"/>
                    </a:cubicBezTo>
                    <a:lnTo>
                      <a:pt x="365036" y="368514"/>
                    </a:lnTo>
                    <a:lnTo>
                      <a:pt x="0" y="368514"/>
                    </a:lnTo>
                    <a:lnTo>
                      <a:pt x="0" y="183602"/>
                    </a:lnTo>
                    <a:cubicBezTo>
                      <a:pt x="0" y="163177"/>
                      <a:pt x="16558" y="146619"/>
                      <a:pt x="36983" y="146619"/>
                    </a:cubicBezTo>
                    <a:lnTo>
                      <a:pt x="103494" y="146619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2" name="フリーフォーム 214"/>
              <p:cNvSpPr/>
              <p:nvPr/>
            </p:nvSpPr>
            <p:spPr>
              <a:xfrm rot="10800000">
                <a:off x="4633243" y="964868"/>
                <a:ext cx="383618" cy="597805"/>
              </a:xfrm>
              <a:custGeom>
                <a:avLst/>
                <a:gdLst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91810 w 383618"/>
                  <a:gd name="connsiteY3" fmla="*/ 459268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351853 w 383618"/>
                  <a:gd name="connsiteY2" fmla="*/ 599725 h 619047"/>
                  <a:gd name="connsiteX3" fmla="*/ 189429 w 383618"/>
                  <a:gd name="connsiteY3" fmla="*/ 530779 h 619047"/>
                  <a:gd name="connsiteX4" fmla="*/ 31768 w 383618"/>
                  <a:gd name="connsiteY4" fmla="*/ 599725 h 619047"/>
                  <a:gd name="connsiteX5" fmla="*/ 28822 w 383618"/>
                  <a:gd name="connsiteY5" fmla="*/ 619047 h 619047"/>
                  <a:gd name="connsiteX6" fmla="*/ 0 w 383618"/>
                  <a:gd name="connsiteY6" fmla="*/ 619047 h 619047"/>
                  <a:gd name="connsiteX7" fmla="*/ 35918 w 383618"/>
                  <a:gd name="connsiteY7" fmla="*/ 0 h 619047"/>
                  <a:gd name="connsiteX8" fmla="*/ 347700 w 383618"/>
                  <a:gd name="connsiteY8" fmla="*/ 0 h 619047"/>
                  <a:gd name="connsiteX9" fmla="*/ 383618 w 383618"/>
                  <a:gd name="connsiteY9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31768 w 383618"/>
                  <a:gd name="connsiteY3" fmla="*/ 599725 h 619047"/>
                  <a:gd name="connsiteX4" fmla="*/ 28822 w 383618"/>
                  <a:gd name="connsiteY4" fmla="*/ 619047 h 619047"/>
                  <a:gd name="connsiteX5" fmla="*/ 0 w 383618"/>
                  <a:gd name="connsiteY5" fmla="*/ 619047 h 619047"/>
                  <a:gd name="connsiteX6" fmla="*/ 35918 w 383618"/>
                  <a:gd name="connsiteY6" fmla="*/ 0 h 619047"/>
                  <a:gd name="connsiteX7" fmla="*/ 347700 w 383618"/>
                  <a:gd name="connsiteY7" fmla="*/ 0 h 619047"/>
                  <a:gd name="connsiteX8" fmla="*/ 383618 w 383618"/>
                  <a:gd name="connsiteY8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  <a:gd name="connsiteX0" fmla="*/ 383618 w 383618"/>
                  <a:gd name="connsiteY0" fmla="*/ 619047 h 619047"/>
                  <a:gd name="connsiteX1" fmla="*/ 354799 w 383618"/>
                  <a:gd name="connsiteY1" fmla="*/ 619047 h 619047"/>
                  <a:gd name="connsiteX2" fmla="*/ 189429 w 383618"/>
                  <a:gd name="connsiteY2" fmla="*/ 530779 h 619047"/>
                  <a:gd name="connsiteX3" fmla="*/ 28822 w 383618"/>
                  <a:gd name="connsiteY3" fmla="*/ 619047 h 619047"/>
                  <a:gd name="connsiteX4" fmla="*/ 0 w 383618"/>
                  <a:gd name="connsiteY4" fmla="*/ 619047 h 619047"/>
                  <a:gd name="connsiteX5" fmla="*/ 35918 w 383618"/>
                  <a:gd name="connsiteY5" fmla="*/ 0 h 619047"/>
                  <a:gd name="connsiteX6" fmla="*/ 347700 w 383618"/>
                  <a:gd name="connsiteY6" fmla="*/ 0 h 619047"/>
                  <a:gd name="connsiteX7" fmla="*/ 383618 w 383618"/>
                  <a:gd name="connsiteY7" fmla="*/ 619047 h 6190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3618" h="619047">
                    <a:moveTo>
                      <a:pt x="383618" y="619047"/>
                    </a:moveTo>
                    <a:lnTo>
                      <a:pt x="354799" y="619047"/>
                    </a:lnTo>
                    <a:cubicBezTo>
                      <a:pt x="333014" y="579761"/>
                      <a:pt x="286620" y="530779"/>
                      <a:pt x="189429" y="530779"/>
                    </a:cubicBezTo>
                    <a:cubicBezTo>
                      <a:pt x="92238" y="530779"/>
                      <a:pt x="53249" y="589541"/>
                      <a:pt x="28822" y="619047"/>
                    </a:cubicBezTo>
                    <a:lnTo>
                      <a:pt x="0" y="619047"/>
                    </a:lnTo>
                    <a:lnTo>
                      <a:pt x="35918" y="0"/>
                    </a:lnTo>
                    <a:lnTo>
                      <a:pt x="347700" y="0"/>
                    </a:lnTo>
                    <a:lnTo>
                      <a:pt x="383618" y="619047"/>
                    </a:ln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3" name="正方形/長方形 462"/>
              <p:cNvSpPr/>
              <p:nvPr/>
            </p:nvSpPr>
            <p:spPr>
              <a:xfrm>
                <a:off x="4683488" y="1538932"/>
                <a:ext cx="283126" cy="45719"/>
              </a:xfrm>
              <a:prstGeom prst="rect">
                <a:avLst/>
              </a:prstGeom>
              <a:solidFill>
                <a:srgbClr val="6600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4" name="角丸四角形 210"/>
              <p:cNvSpPr/>
              <p:nvPr/>
            </p:nvSpPr>
            <p:spPr>
              <a:xfrm>
                <a:off x="4774715" y="1535879"/>
                <a:ext cx="100673" cy="48772"/>
              </a:xfrm>
              <a:prstGeom prst="roundRect">
                <a:avLst>
                  <a:gd name="adj" fmla="val 3322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5" name="円/楕円 183"/>
              <p:cNvSpPr/>
              <p:nvPr/>
            </p:nvSpPr>
            <p:spPr>
              <a:xfrm rot="20700000">
                <a:off x="4585132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6" name="円/楕円 184"/>
              <p:cNvSpPr/>
              <p:nvPr/>
            </p:nvSpPr>
            <p:spPr>
              <a:xfrm rot="900000" flipH="1">
                <a:off x="4994380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7" name="円/楕円 185"/>
              <p:cNvSpPr/>
              <p:nvPr/>
            </p:nvSpPr>
            <p:spPr>
              <a:xfrm>
                <a:off x="4623016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8" name="フリーフォーム 201"/>
              <p:cNvSpPr/>
              <p:nvPr/>
            </p:nvSpPr>
            <p:spPr>
              <a:xfrm>
                <a:off x="452968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9" name="フリーフォーム 202"/>
              <p:cNvSpPr/>
              <p:nvPr/>
            </p:nvSpPr>
            <p:spPr>
              <a:xfrm>
                <a:off x="4613307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0" name="片側の 2 つの角を丸めた四角形 203"/>
              <p:cNvSpPr/>
              <p:nvPr/>
            </p:nvSpPr>
            <p:spPr>
              <a:xfrm rot="11700000">
                <a:off x="4556023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1" name="フリーフォーム 206"/>
              <p:cNvSpPr/>
              <p:nvPr/>
            </p:nvSpPr>
            <p:spPr>
              <a:xfrm flipH="1">
                <a:off x="4934336" y="945461"/>
                <a:ext cx="193905" cy="903156"/>
              </a:xfrm>
              <a:custGeom>
                <a:avLst/>
                <a:gdLst>
                  <a:gd name="connsiteX0" fmla="*/ 108480 w 193905"/>
                  <a:gd name="connsiteY0" fmla="*/ 0 h 903156"/>
                  <a:gd name="connsiteX1" fmla="*/ 142698 w 193905"/>
                  <a:gd name="connsiteY1" fmla="*/ 0 h 903156"/>
                  <a:gd name="connsiteX2" fmla="*/ 193905 w 193905"/>
                  <a:gd name="connsiteY2" fmla="*/ 427731 h 903156"/>
                  <a:gd name="connsiteX3" fmla="*/ 144122 w 193905"/>
                  <a:gd name="connsiteY3" fmla="*/ 903156 h 903156"/>
                  <a:gd name="connsiteX4" fmla="*/ 13004 w 193905"/>
                  <a:gd name="connsiteY4" fmla="*/ 875507 h 903156"/>
                  <a:gd name="connsiteX5" fmla="*/ 65695 w 193905"/>
                  <a:gd name="connsiteY5" fmla="*/ 568725 h 903156"/>
                  <a:gd name="connsiteX6" fmla="*/ 0 w 193905"/>
                  <a:gd name="connsiteY6" fmla="*/ 108480 h 903156"/>
                  <a:gd name="connsiteX7" fmla="*/ 108480 w 193905"/>
                  <a:gd name="connsiteY7" fmla="*/ 0 h 903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3905" h="903156">
                    <a:moveTo>
                      <a:pt x="108480" y="0"/>
                    </a:moveTo>
                    <a:lnTo>
                      <a:pt x="142698" y="0"/>
                    </a:lnTo>
                    <a:lnTo>
                      <a:pt x="193905" y="427731"/>
                    </a:lnTo>
                    <a:lnTo>
                      <a:pt x="144122" y="903156"/>
                    </a:lnTo>
                    <a:lnTo>
                      <a:pt x="13004" y="875507"/>
                    </a:lnTo>
                    <a:lnTo>
                      <a:pt x="65695" y="568725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2" name="フリーフォーム 207"/>
              <p:cNvSpPr/>
              <p:nvPr/>
            </p:nvSpPr>
            <p:spPr>
              <a:xfrm flipH="1">
                <a:off x="4940565" y="945460"/>
                <a:ext cx="104055" cy="386524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064" h="425523">
                    <a:moveTo>
                      <a:pt x="69056" y="0"/>
                    </a:moveTo>
                    <a:lnTo>
                      <a:pt x="113064" y="425523"/>
                    </a:lnTo>
                    <a:lnTo>
                      <a:pt x="28575" y="314325"/>
                    </a:lnTo>
                    <a:lnTo>
                      <a:pt x="69056" y="259556"/>
                    </a:lnTo>
                    <a:lnTo>
                      <a:pt x="0" y="204787"/>
                    </a:lnTo>
                    <a:lnTo>
                      <a:pt x="43164" y="19"/>
                    </a:lnTo>
                    <a:lnTo>
                      <a:pt x="69056" y="0"/>
                    </a:lnTo>
                    <a:close/>
                  </a:path>
                </a:pathLst>
              </a:cu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3" name="片側の 2 つの角を丸めた四角形 208"/>
              <p:cNvSpPr/>
              <p:nvPr/>
            </p:nvSpPr>
            <p:spPr>
              <a:xfrm rot="9900000" flipH="1">
                <a:off x="5028086" y="1569171"/>
                <a:ext cx="73818" cy="179591"/>
              </a:xfrm>
              <a:prstGeom prst="round2SameRect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4" name="フリーフォーム 389"/>
              <p:cNvSpPr/>
              <p:nvPr/>
            </p:nvSpPr>
            <p:spPr>
              <a:xfrm rot="5400000">
                <a:off x="4730119" y="270798"/>
                <a:ext cx="192047" cy="410298"/>
              </a:xfrm>
              <a:custGeom>
                <a:avLst/>
                <a:gdLst>
                  <a:gd name="connsiteX0" fmla="*/ 0 w 192047"/>
                  <a:gd name="connsiteY0" fmla="*/ 205149 h 410298"/>
                  <a:gd name="connsiteX1" fmla="*/ 192047 w 192047"/>
                  <a:gd name="connsiteY1" fmla="*/ 0 h 410298"/>
                  <a:gd name="connsiteX2" fmla="*/ 154513 w 192047"/>
                  <a:gd name="connsiteY2" fmla="*/ 99962 h 410298"/>
                  <a:gd name="connsiteX3" fmla="*/ 154135 w 192047"/>
                  <a:gd name="connsiteY3" fmla="*/ 103142 h 410298"/>
                  <a:gd name="connsiteX4" fmla="*/ 94092 w 192047"/>
                  <a:gd name="connsiteY4" fmla="*/ 115853 h 410298"/>
                  <a:gd name="connsiteX5" fmla="*/ 151185 w 192047"/>
                  <a:gd name="connsiteY5" fmla="*/ 127940 h 410298"/>
                  <a:gd name="connsiteX6" fmla="*/ 143712 w 192047"/>
                  <a:gd name="connsiteY6" fmla="*/ 190772 h 410298"/>
                  <a:gd name="connsiteX7" fmla="*/ 75795 w 192047"/>
                  <a:gd name="connsiteY7" fmla="*/ 205150 h 410298"/>
                  <a:gd name="connsiteX8" fmla="*/ 143712 w 192047"/>
                  <a:gd name="connsiteY8" fmla="*/ 219529 h 410298"/>
                  <a:gd name="connsiteX9" fmla="*/ 151186 w 192047"/>
                  <a:gd name="connsiteY9" fmla="*/ 282359 h 410298"/>
                  <a:gd name="connsiteX10" fmla="*/ 94092 w 192047"/>
                  <a:gd name="connsiteY10" fmla="*/ 294446 h 410298"/>
                  <a:gd name="connsiteX11" fmla="*/ 154135 w 192047"/>
                  <a:gd name="connsiteY11" fmla="*/ 307158 h 410298"/>
                  <a:gd name="connsiteX12" fmla="*/ 154513 w 192047"/>
                  <a:gd name="connsiteY12" fmla="*/ 310335 h 410298"/>
                  <a:gd name="connsiteX13" fmla="*/ 192047 w 192047"/>
                  <a:gd name="connsiteY13" fmla="*/ 410297 h 410298"/>
                  <a:gd name="connsiteX14" fmla="*/ 192047 w 192047"/>
                  <a:gd name="connsiteY14" fmla="*/ 410298 h 410298"/>
                  <a:gd name="connsiteX15" fmla="*/ 0 w 192047"/>
                  <a:gd name="connsiteY15" fmla="*/ 205149 h 41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2047" h="410298">
                    <a:moveTo>
                      <a:pt x="0" y="205149"/>
                    </a:moveTo>
                    <a:cubicBezTo>
                      <a:pt x="0" y="91848"/>
                      <a:pt x="85982" y="0"/>
                      <a:pt x="192047" y="0"/>
                    </a:cubicBezTo>
                    <a:cubicBezTo>
                      <a:pt x="175365" y="31870"/>
                      <a:pt x="162854" y="65481"/>
                      <a:pt x="154513" y="99962"/>
                    </a:cubicBezTo>
                    <a:lnTo>
                      <a:pt x="154135" y="103142"/>
                    </a:lnTo>
                    <a:lnTo>
                      <a:pt x="94092" y="115853"/>
                    </a:lnTo>
                    <a:lnTo>
                      <a:pt x="151185" y="127940"/>
                    </a:lnTo>
                    <a:lnTo>
                      <a:pt x="143712" y="190772"/>
                    </a:lnTo>
                    <a:lnTo>
                      <a:pt x="75795" y="205150"/>
                    </a:lnTo>
                    <a:lnTo>
                      <a:pt x="143712" y="219529"/>
                    </a:lnTo>
                    <a:lnTo>
                      <a:pt x="151186" y="282359"/>
                    </a:lnTo>
                    <a:lnTo>
                      <a:pt x="94092" y="294446"/>
                    </a:lnTo>
                    <a:lnTo>
                      <a:pt x="154135" y="307158"/>
                    </a:lnTo>
                    <a:lnTo>
                      <a:pt x="154513" y="310335"/>
                    </a:lnTo>
                    <a:cubicBezTo>
                      <a:pt x="162854" y="344817"/>
                      <a:pt x="175365" y="378428"/>
                      <a:pt x="192047" y="410297"/>
                    </a:cubicBezTo>
                    <a:lnTo>
                      <a:pt x="192047" y="410298"/>
                    </a:lnTo>
                    <a:cubicBezTo>
                      <a:pt x="85982" y="410298"/>
                      <a:pt x="0" y="318450"/>
                      <a:pt x="0" y="20514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5" name="角丸四角形 407"/>
              <p:cNvSpPr/>
              <p:nvPr/>
            </p:nvSpPr>
            <p:spPr>
              <a:xfrm>
                <a:off x="4702728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6" name="角丸四角形 408"/>
              <p:cNvSpPr/>
              <p:nvPr/>
            </p:nvSpPr>
            <p:spPr>
              <a:xfrm>
                <a:off x="4901044" y="643586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439" name="グループ化 438"/>
            <p:cNvGrpSpPr/>
            <p:nvPr/>
          </p:nvGrpSpPr>
          <p:grpSpPr>
            <a:xfrm rot="20649257">
              <a:off x="4727019" y="923242"/>
              <a:ext cx="214006" cy="272079"/>
              <a:chOff x="5348806" y="1161188"/>
              <a:chExt cx="926685" cy="1178152"/>
            </a:xfrm>
          </p:grpSpPr>
          <p:sp>
            <p:nvSpPr>
              <p:cNvPr id="447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8" name="グループ化 447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451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2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4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5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6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49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0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0" name="片側の 2 つの角を丸めた四角形 497"/>
            <p:cNvSpPr/>
            <p:nvPr/>
          </p:nvSpPr>
          <p:spPr>
            <a:xfrm rot="14422669" flipH="1" flipV="1">
              <a:off x="4859751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41" name="グループ化 440"/>
            <p:cNvGrpSpPr/>
            <p:nvPr/>
          </p:nvGrpSpPr>
          <p:grpSpPr>
            <a:xfrm>
              <a:off x="4714021" y="1074875"/>
              <a:ext cx="274448" cy="298233"/>
              <a:chOff x="757410" y="1079162"/>
              <a:chExt cx="274448" cy="298233"/>
            </a:xfrm>
          </p:grpSpPr>
          <p:sp>
            <p:nvSpPr>
              <p:cNvPr id="443" name="四角形: 角を丸くする 442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4" name="フリーフォーム: 図形 443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5" name="楕円 444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46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42" name="片側の 2 つの角を丸めた四角形 497"/>
            <p:cNvSpPr/>
            <p:nvPr/>
          </p:nvSpPr>
          <p:spPr>
            <a:xfrm rot="8296022" flipV="1">
              <a:off x="4402481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482" name="グループ化 481"/>
          <p:cNvGrpSpPr/>
          <p:nvPr/>
        </p:nvGrpSpPr>
        <p:grpSpPr>
          <a:xfrm flipH="1">
            <a:off x="6534925" y="4526691"/>
            <a:ext cx="575495" cy="1773565"/>
            <a:chOff x="6034189" y="316911"/>
            <a:chExt cx="827474" cy="2550115"/>
          </a:xfrm>
        </p:grpSpPr>
        <p:sp>
          <p:nvSpPr>
            <p:cNvPr id="483" name="フリーフォーム 28"/>
            <p:cNvSpPr/>
            <p:nvPr/>
          </p:nvSpPr>
          <p:spPr>
            <a:xfrm rot="227329">
              <a:off x="6433492" y="1762072"/>
              <a:ext cx="236257" cy="885530"/>
            </a:xfrm>
            <a:custGeom>
              <a:avLst/>
              <a:gdLst>
                <a:gd name="connsiteX0" fmla="*/ 0 w 259235"/>
                <a:gd name="connsiteY0" fmla="*/ 0 h 904875"/>
                <a:gd name="connsiteX1" fmla="*/ 259235 w 259235"/>
                <a:gd name="connsiteY1" fmla="*/ 0 h 904875"/>
                <a:gd name="connsiteX2" fmla="*/ 129618 w 259235"/>
                <a:gd name="connsiteY2" fmla="*/ 904875 h 904875"/>
                <a:gd name="connsiteX3" fmla="*/ 0 w 259235"/>
                <a:gd name="connsiteY3" fmla="*/ 904875 h 904875"/>
                <a:gd name="connsiteX4" fmla="*/ 0 w 259235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5" h="904875">
                  <a:moveTo>
                    <a:pt x="0" y="0"/>
                  </a:moveTo>
                  <a:lnTo>
                    <a:pt x="259235" y="0"/>
                  </a:lnTo>
                  <a:lnTo>
                    <a:pt x="129618" y="904875"/>
                  </a:lnTo>
                  <a:lnTo>
                    <a:pt x="0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直角三角形 483"/>
            <p:cNvSpPr/>
            <p:nvPr/>
          </p:nvSpPr>
          <p:spPr>
            <a:xfrm flipV="1">
              <a:off x="6472159" y="1797056"/>
              <a:ext cx="106607" cy="894704"/>
            </a:xfrm>
            <a:prstGeom prst="rtTriangle">
              <a:avLst/>
            </a:pr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四角形: 上の 2 つの角を丸める 484"/>
            <p:cNvSpPr/>
            <p:nvPr/>
          </p:nvSpPr>
          <p:spPr>
            <a:xfrm>
              <a:off x="6362071" y="2618516"/>
              <a:ext cx="169069" cy="151979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フリーフォーム 27"/>
            <p:cNvSpPr/>
            <p:nvPr/>
          </p:nvSpPr>
          <p:spPr>
            <a:xfrm>
              <a:off x="6212581" y="1791600"/>
              <a:ext cx="259233" cy="933450"/>
            </a:xfrm>
            <a:custGeom>
              <a:avLst/>
              <a:gdLst>
                <a:gd name="connsiteX0" fmla="*/ 0 w 259233"/>
                <a:gd name="connsiteY0" fmla="*/ 0 h 904875"/>
                <a:gd name="connsiteX1" fmla="*/ 259233 w 259233"/>
                <a:gd name="connsiteY1" fmla="*/ 0 h 904875"/>
                <a:gd name="connsiteX2" fmla="*/ 259233 w 259233"/>
                <a:gd name="connsiteY2" fmla="*/ 904875 h 904875"/>
                <a:gd name="connsiteX3" fmla="*/ 129617 w 259233"/>
                <a:gd name="connsiteY3" fmla="*/ 904875 h 904875"/>
                <a:gd name="connsiteX4" fmla="*/ 0 w 259233"/>
                <a:gd name="connsiteY4" fmla="*/ 0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233" h="904875">
                  <a:moveTo>
                    <a:pt x="0" y="0"/>
                  </a:moveTo>
                  <a:lnTo>
                    <a:pt x="259233" y="0"/>
                  </a:lnTo>
                  <a:lnTo>
                    <a:pt x="259233" y="904875"/>
                  </a:lnTo>
                  <a:lnTo>
                    <a:pt x="129617" y="904875"/>
                  </a:lnTo>
                  <a:lnTo>
                    <a:pt x="0" y="0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85000"/>
                </a:sys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四角形: 上の 2 つの角を丸める 486"/>
            <p:cNvSpPr/>
            <p:nvPr/>
          </p:nvSpPr>
          <p:spPr>
            <a:xfrm>
              <a:off x="6302786" y="2676174"/>
              <a:ext cx="209058" cy="190852"/>
            </a:xfrm>
            <a:prstGeom prst="round2SameRect">
              <a:avLst>
                <a:gd name="adj1" fmla="val 50000"/>
                <a:gd name="adj2" fmla="val 23360"/>
              </a:avLst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88" name="グループ化 487"/>
            <p:cNvGrpSpPr/>
            <p:nvPr/>
          </p:nvGrpSpPr>
          <p:grpSpPr>
            <a:xfrm>
              <a:off x="6160679" y="316911"/>
              <a:ext cx="593730" cy="1554063"/>
              <a:chOff x="6160679" y="316911"/>
              <a:chExt cx="593730" cy="1554063"/>
            </a:xfrm>
          </p:grpSpPr>
          <p:sp>
            <p:nvSpPr>
              <p:cNvPr id="509" name="フリーフォーム 376"/>
              <p:cNvSpPr/>
              <p:nvPr/>
            </p:nvSpPr>
            <p:spPr>
              <a:xfrm>
                <a:off x="6214562" y="344461"/>
                <a:ext cx="489192" cy="541278"/>
              </a:xfrm>
              <a:custGeom>
                <a:avLst/>
                <a:gdLst>
                  <a:gd name="connsiteX0" fmla="*/ 214265 w 489192"/>
                  <a:gd name="connsiteY0" fmla="*/ 0 h 541278"/>
                  <a:gd name="connsiteX1" fmla="*/ 244596 w 489192"/>
                  <a:gd name="connsiteY1" fmla="*/ 3862 h 541278"/>
                  <a:gd name="connsiteX2" fmla="*/ 274927 w 489192"/>
                  <a:gd name="connsiteY2" fmla="*/ 0 h 541278"/>
                  <a:gd name="connsiteX3" fmla="*/ 489192 w 489192"/>
                  <a:gd name="connsiteY3" fmla="*/ 270639 h 541278"/>
                  <a:gd name="connsiteX4" fmla="*/ 274927 w 489192"/>
                  <a:gd name="connsiteY4" fmla="*/ 541278 h 541278"/>
                  <a:gd name="connsiteX5" fmla="*/ 244596 w 489192"/>
                  <a:gd name="connsiteY5" fmla="*/ 537416 h 541278"/>
                  <a:gd name="connsiteX6" fmla="*/ 214265 w 489192"/>
                  <a:gd name="connsiteY6" fmla="*/ 541278 h 541278"/>
                  <a:gd name="connsiteX7" fmla="*/ 0 w 489192"/>
                  <a:gd name="connsiteY7" fmla="*/ 270639 h 541278"/>
                  <a:gd name="connsiteX8" fmla="*/ 214265 w 489192"/>
                  <a:gd name="connsiteY8" fmla="*/ 0 h 5412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192" h="541278">
                    <a:moveTo>
                      <a:pt x="214265" y="0"/>
                    </a:moveTo>
                    <a:lnTo>
                      <a:pt x="244596" y="3862"/>
                    </a:lnTo>
                    <a:lnTo>
                      <a:pt x="274927" y="0"/>
                    </a:lnTo>
                    <a:cubicBezTo>
                      <a:pt x="393262" y="0"/>
                      <a:pt x="489192" y="121169"/>
                      <a:pt x="489192" y="270639"/>
                    </a:cubicBezTo>
                    <a:cubicBezTo>
                      <a:pt x="489192" y="420109"/>
                      <a:pt x="393262" y="541278"/>
                      <a:pt x="274927" y="541278"/>
                    </a:cubicBezTo>
                    <a:lnTo>
                      <a:pt x="244596" y="537416"/>
                    </a:lnTo>
                    <a:lnTo>
                      <a:pt x="214265" y="541278"/>
                    </a:lnTo>
                    <a:cubicBezTo>
                      <a:pt x="95930" y="541278"/>
                      <a:pt x="0" y="420109"/>
                      <a:pt x="0" y="270639"/>
                    </a:cubicBezTo>
                    <a:cubicBezTo>
                      <a:pt x="0" y="121169"/>
                      <a:pt x="95930" y="0"/>
                      <a:pt x="21426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0" name="台形 509"/>
              <p:cNvSpPr/>
              <p:nvPr/>
            </p:nvSpPr>
            <p:spPr>
              <a:xfrm>
                <a:off x="6370835" y="805869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円/楕円 224"/>
              <p:cNvSpPr/>
              <p:nvPr/>
            </p:nvSpPr>
            <p:spPr>
              <a:xfrm rot="20700000">
                <a:off x="6216126" y="634607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円/楕円 225"/>
              <p:cNvSpPr/>
              <p:nvPr/>
            </p:nvSpPr>
            <p:spPr>
              <a:xfrm rot="900000" flipH="1">
                <a:off x="6625374" y="634608"/>
                <a:ext cx="73819" cy="11573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3" name="円/楕円 226"/>
              <p:cNvSpPr/>
              <p:nvPr/>
            </p:nvSpPr>
            <p:spPr>
              <a:xfrm>
                <a:off x="6254010" y="399998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フリーフォーム 244"/>
              <p:cNvSpPr/>
              <p:nvPr/>
            </p:nvSpPr>
            <p:spPr>
              <a:xfrm>
                <a:off x="6160679" y="945461"/>
                <a:ext cx="593730" cy="925513"/>
              </a:xfrm>
              <a:custGeom>
                <a:avLst/>
                <a:gdLst>
                  <a:gd name="connsiteX0" fmla="*/ 108480 w 593730"/>
                  <a:gd name="connsiteY0" fmla="*/ 0 h 925513"/>
                  <a:gd name="connsiteX1" fmla="*/ 125396 w 593730"/>
                  <a:gd name="connsiteY1" fmla="*/ 0 h 925513"/>
                  <a:gd name="connsiteX2" fmla="*/ 136966 w 593730"/>
                  <a:gd name="connsiteY2" fmla="*/ 125490 h 925513"/>
                  <a:gd name="connsiteX3" fmla="*/ 296866 w 593730"/>
                  <a:gd name="connsiteY3" fmla="*/ 357557 h 925513"/>
                  <a:gd name="connsiteX4" fmla="*/ 456766 w 593730"/>
                  <a:gd name="connsiteY4" fmla="*/ 125490 h 925513"/>
                  <a:gd name="connsiteX5" fmla="*/ 468337 w 593730"/>
                  <a:gd name="connsiteY5" fmla="*/ 0 h 925513"/>
                  <a:gd name="connsiteX6" fmla="*/ 485250 w 593730"/>
                  <a:gd name="connsiteY6" fmla="*/ 0 h 925513"/>
                  <a:gd name="connsiteX7" fmla="*/ 593730 w 593730"/>
                  <a:gd name="connsiteY7" fmla="*/ 108480 h 925513"/>
                  <a:gd name="connsiteX8" fmla="*/ 482793 w 593730"/>
                  <a:gd name="connsiteY8" fmla="*/ 556819 h 925513"/>
                  <a:gd name="connsiteX9" fmla="*/ 575963 w 593730"/>
                  <a:gd name="connsiteY9" fmla="*/ 873126 h 925513"/>
                  <a:gd name="connsiteX10" fmla="*/ 337989 w 593730"/>
                  <a:gd name="connsiteY10" fmla="*/ 925513 h 925513"/>
                  <a:gd name="connsiteX11" fmla="*/ 294067 w 593730"/>
                  <a:gd name="connsiteY11" fmla="*/ 852285 h 925513"/>
                  <a:gd name="connsiteX12" fmla="*/ 250145 w 593730"/>
                  <a:gd name="connsiteY12" fmla="*/ 925513 h 925513"/>
                  <a:gd name="connsiteX13" fmla="*/ 13004 w 593730"/>
                  <a:gd name="connsiteY13" fmla="*/ 875507 h 925513"/>
                  <a:gd name="connsiteX14" fmla="*/ 110938 w 593730"/>
                  <a:gd name="connsiteY14" fmla="*/ 556819 h 925513"/>
                  <a:gd name="connsiteX15" fmla="*/ 0 w 593730"/>
                  <a:gd name="connsiteY15" fmla="*/ 108480 h 925513"/>
                  <a:gd name="connsiteX16" fmla="*/ 108480 w 593730"/>
                  <a:gd name="connsiteY16" fmla="*/ 0 h 925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93730" h="925513">
                    <a:moveTo>
                      <a:pt x="108480" y="0"/>
                    </a:moveTo>
                    <a:lnTo>
                      <a:pt x="125396" y="0"/>
                    </a:lnTo>
                    <a:lnTo>
                      <a:pt x="136966" y="125490"/>
                    </a:lnTo>
                    <a:cubicBezTo>
                      <a:pt x="163311" y="261866"/>
                      <a:pt x="224985" y="357557"/>
                      <a:pt x="296866" y="357557"/>
                    </a:cubicBezTo>
                    <a:cubicBezTo>
                      <a:pt x="368748" y="357557"/>
                      <a:pt x="430422" y="261866"/>
                      <a:pt x="456766" y="125490"/>
                    </a:cubicBezTo>
                    <a:lnTo>
                      <a:pt x="468337" y="0"/>
                    </a:lnTo>
                    <a:lnTo>
                      <a:pt x="485250" y="0"/>
                    </a:lnTo>
                    <a:cubicBezTo>
                      <a:pt x="545162" y="0"/>
                      <a:pt x="593730" y="48568"/>
                      <a:pt x="593730" y="108480"/>
                    </a:cubicBezTo>
                    <a:lnTo>
                      <a:pt x="482793" y="556819"/>
                    </a:lnTo>
                    <a:lnTo>
                      <a:pt x="575963" y="873126"/>
                    </a:lnTo>
                    <a:lnTo>
                      <a:pt x="337989" y="925513"/>
                    </a:lnTo>
                    <a:lnTo>
                      <a:pt x="294067" y="852285"/>
                    </a:lnTo>
                    <a:lnTo>
                      <a:pt x="250145" y="925513"/>
                    </a:lnTo>
                    <a:lnTo>
                      <a:pt x="13004" y="875507"/>
                    </a:lnTo>
                    <a:lnTo>
                      <a:pt x="110938" y="556819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台形 514"/>
              <p:cNvSpPr/>
              <p:nvPr/>
            </p:nvSpPr>
            <p:spPr>
              <a:xfrm rot="20700000" flipH="1">
                <a:off x="644850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6" name="台形 515"/>
              <p:cNvSpPr/>
              <p:nvPr/>
            </p:nvSpPr>
            <p:spPr>
              <a:xfrm rot="900000">
                <a:off x="6356736" y="1053260"/>
                <a:ext cx="98304" cy="255787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7" name="月 516"/>
              <p:cNvSpPr/>
              <p:nvPr/>
            </p:nvSpPr>
            <p:spPr>
              <a:xfrm rot="3600000">
                <a:off x="6402999" y="893611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8" name="月 517"/>
              <p:cNvSpPr/>
              <p:nvPr/>
            </p:nvSpPr>
            <p:spPr>
              <a:xfrm rot="18000000">
                <a:off x="6402999" y="968077"/>
                <a:ext cx="71707" cy="143413"/>
              </a:xfrm>
              <a:prstGeom prst="moon">
                <a:avLst>
                  <a:gd name="adj" fmla="val 8506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9" name="月 518"/>
              <p:cNvSpPr/>
              <p:nvPr/>
            </p:nvSpPr>
            <p:spPr>
              <a:xfrm rot="453005">
                <a:off x="6248430" y="422186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0" name="月 519"/>
              <p:cNvSpPr/>
              <p:nvPr/>
            </p:nvSpPr>
            <p:spPr>
              <a:xfrm rot="21146995" flipH="1">
                <a:off x="6583863" y="422187"/>
                <a:ext cx="85946" cy="491566"/>
              </a:xfrm>
              <a:prstGeom prst="moon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1" name="月 520"/>
              <p:cNvSpPr/>
              <p:nvPr/>
            </p:nvSpPr>
            <p:spPr>
              <a:xfrm rot="2700000">
                <a:off x="6278161" y="316912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2" name="月 521"/>
              <p:cNvSpPr/>
              <p:nvPr/>
            </p:nvSpPr>
            <p:spPr>
              <a:xfrm rot="18900000" flipH="1">
                <a:off x="6518512" y="316911"/>
                <a:ext cx="121644" cy="323231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3" name="月 522"/>
              <p:cNvSpPr/>
              <p:nvPr/>
            </p:nvSpPr>
            <p:spPr>
              <a:xfrm rot="19438182" flipH="1">
                <a:off x="6525145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4" name="月 523"/>
              <p:cNvSpPr/>
              <p:nvPr/>
            </p:nvSpPr>
            <p:spPr>
              <a:xfrm rot="2161818">
                <a:off x="6300541" y="368076"/>
                <a:ext cx="85143" cy="296055"/>
              </a:xfrm>
              <a:prstGeom prst="moon">
                <a:avLst>
                  <a:gd name="adj" fmla="val 65295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5" name="角丸四角形 409"/>
              <p:cNvSpPr/>
              <p:nvPr/>
            </p:nvSpPr>
            <p:spPr>
              <a:xfrm>
                <a:off x="6333712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6" name="角丸四角形 410"/>
              <p:cNvSpPr/>
              <p:nvPr/>
            </p:nvSpPr>
            <p:spPr>
              <a:xfrm>
                <a:off x="6532028" y="64582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7" name="台形 526"/>
              <p:cNvSpPr/>
              <p:nvPr/>
            </p:nvSpPr>
            <p:spPr>
              <a:xfrm rot="10800000">
                <a:off x="6278130" y="946034"/>
                <a:ext cx="364962" cy="503269"/>
              </a:xfrm>
              <a:prstGeom prst="trapezoid">
                <a:avLst>
                  <a:gd name="adj" fmla="val 37044"/>
                </a:avLst>
              </a:prstGeom>
              <a:solidFill>
                <a:srgbClr val="FFFF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8" name="フリーフォーム 364"/>
              <p:cNvSpPr/>
              <p:nvPr/>
            </p:nvSpPr>
            <p:spPr>
              <a:xfrm flipH="1">
                <a:off x="6206829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29" name="フリーフォーム 365"/>
              <p:cNvSpPr/>
              <p:nvPr/>
            </p:nvSpPr>
            <p:spPr>
              <a:xfrm flipH="1">
                <a:off x="6274364" y="945458"/>
                <a:ext cx="368728" cy="113567"/>
              </a:xfrm>
              <a:custGeom>
                <a:avLst/>
                <a:gdLst>
                  <a:gd name="connsiteX0" fmla="*/ 440253 w 468971"/>
                  <a:gd name="connsiteY0" fmla="*/ 0 h 161891"/>
                  <a:gd name="connsiteX1" fmla="*/ 414568 w 468971"/>
                  <a:gd name="connsiteY1" fmla="*/ 0 h 161891"/>
                  <a:gd name="connsiteX2" fmla="*/ 368849 w 468971"/>
                  <a:gd name="connsiteY2" fmla="*/ 0 h 161891"/>
                  <a:gd name="connsiteX3" fmla="*/ 261965 w 468971"/>
                  <a:gd name="connsiteY3" fmla="*/ 0 h 161891"/>
                  <a:gd name="connsiteX4" fmla="*/ 207006 w 468971"/>
                  <a:gd name="connsiteY4" fmla="*/ 0 h 161891"/>
                  <a:gd name="connsiteX5" fmla="*/ 100122 w 468971"/>
                  <a:gd name="connsiteY5" fmla="*/ 0 h 161891"/>
                  <a:gd name="connsiteX6" fmla="*/ 54403 w 468971"/>
                  <a:gd name="connsiteY6" fmla="*/ 0 h 161891"/>
                  <a:gd name="connsiteX7" fmla="*/ 28718 w 468971"/>
                  <a:gd name="connsiteY7" fmla="*/ 0 h 161891"/>
                  <a:gd name="connsiteX8" fmla="*/ 0 w 468971"/>
                  <a:gd name="connsiteY8" fmla="*/ 161891 h 161891"/>
                  <a:gd name="connsiteX9" fmla="*/ 234486 w 468971"/>
                  <a:gd name="connsiteY9" fmla="*/ 16982 h 161891"/>
                  <a:gd name="connsiteX10" fmla="*/ 468971 w 468971"/>
                  <a:gd name="connsiteY10" fmla="*/ 161891 h 161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68971" h="161891">
                    <a:moveTo>
                      <a:pt x="440253" y="0"/>
                    </a:moveTo>
                    <a:lnTo>
                      <a:pt x="414568" y="0"/>
                    </a:lnTo>
                    <a:lnTo>
                      <a:pt x="368849" y="0"/>
                    </a:lnTo>
                    <a:lnTo>
                      <a:pt x="261965" y="0"/>
                    </a:lnTo>
                    <a:lnTo>
                      <a:pt x="207006" y="0"/>
                    </a:lnTo>
                    <a:lnTo>
                      <a:pt x="100122" y="0"/>
                    </a:lnTo>
                    <a:lnTo>
                      <a:pt x="54403" y="0"/>
                    </a:lnTo>
                    <a:lnTo>
                      <a:pt x="28718" y="0"/>
                    </a:lnTo>
                    <a:lnTo>
                      <a:pt x="0" y="161891"/>
                    </a:lnTo>
                    <a:lnTo>
                      <a:pt x="234486" y="16982"/>
                    </a:lnTo>
                    <a:lnTo>
                      <a:pt x="468971" y="16189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0" name="台形 529"/>
              <p:cNvSpPr/>
              <p:nvPr/>
            </p:nvSpPr>
            <p:spPr>
              <a:xfrm rot="1800000">
                <a:off x="6340548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1" name="台形 530"/>
              <p:cNvSpPr/>
              <p:nvPr/>
            </p:nvSpPr>
            <p:spPr>
              <a:xfrm rot="19800000">
                <a:off x="6468367" y="1037643"/>
                <a:ext cx="98304" cy="188243"/>
              </a:xfrm>
              <a:prstGeom prst="trapezoid">
                <a:avLst>
                  <a:gd name="adj" fmla="val 29256"/>
                </a:avLst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32" name="グループ化 531"/>
              <p:cNvGrpSpPr/>
              <p:nvPr/>
            </p:nvGrpSpPr>
            <p:grpSpPr>
              <a:xfrm>
                <a:off x="6406974" y="925086"/>
                <a:ext cx="126538" cy="143414"/>
                <a:chOff x="7175344" y="3390423"/>
                <a:chExt cx="323565" cy="366714"/>
              </a:xfrm>
              <a:solidFill>
                <a:srgbClr val="C00000"/>
              </a:solidFill>
            </p:grpSpPr>
            <p:sp>
              <p:nvSpPr>
                <p:cNvPr id="533" name="月 532"/>
                <p:cNvSpPr/>
                <p:nvPr/>
              </p:nvSpPr>
              <p:spPr>
                <a:xfrm rot="9900000">
                  <a:off x="7315552" y="3390423"/>
                  <a:ext cx="183357" cy="36671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534" name="グループ化 533"/>
                <p:cNvGrpSpPr/>
                <p:nvPr/>
              </p:nvGrpSpPr>
              <p:grpSpPr>
                <a:xfrm rot="3600000">
                  <a:off x="7161494" y="3450723"/>
                  <a:ext cx="291350" cy="263650"/>
                  <a:chOff x="7073503" y="3454718"/>
                  <a:chExt cx="425406" cy="384963"/>
                </a:xfrm>
                <a:grpFill/>
              </p:grpSpPr>
              <p:sp>
                <p:nvSpPr>
                  <p:cNvPr id="539" name="月 538"/>
                  <p:cNvSpPr/>
                  <p:nvPr/>
                </p:nvSpPr>
                <p:spPr>
                  <a:xfrm rot="3600000">
                    <a:off x="7165181" y="3374233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月 539"/>
                  <p:cNvSpPr/>
                  <p:nvPr/>
                </p:nvSpPr>
                <p:spPr>
                  <a:xfrm rot="9900000">
                    <a:off x="7315552" y="3454718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41" name="月 540"/>
                  <p:cNvSpPr/>
                  <p:nvPr/>
                </p:nvSpPr>
                <p:spPr>
                  <a:xfrm rot="18000000">
                    <a:off x="7165181" y="3564646"/>
                    <a:ext cx="183357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5" name="グループ化 534"/>
                <p:cNvGrpSpPr/>
                <p:nvPr/>
              </p:nvGrpSpPr>
              <p:grpSpPr>
                <a:xfrm rot="16200000">
                  <a:off x="7230649" y="3552074"/>
                  <a:ext cx="146743" cy="129449"/>
                  <a:chOff x="7042729" y="3474155"/>
                  <a:chExt cx="414346" cy="365515"/>
                </a:xfrm>
                <a:grpFill/>
              </p:grpSpPr>
              <p:sp>
                <p:nvSpPr>
                  <p:cNvPr id="537" name="月 536"/>
                  <p:cNvSpPr/>
                  <p:nvPr/>
                </p:nvSpPr>
                <p:spPr>
                  <a:xfrm rot="3600000">
                    <a:off x="7130895" y="3385989"/>
                    <a:ext cx="238013" cy="414346"/>
                  </a:xfrm>
                  <a:prstGeom prst="moon">
                    <a:avLst>
                      <a:gd name="adj" fmla="val 85065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38" name="月 537"/>
                  <p:cNvSpPr/>
                  <p:nvPr/>
                </p:nvSpPr>
                <p:spPr>
                  <a:xfrm rot="18000000">
                    <a:off x="7165180" y="3564634"/>
                    <a:ext cx="183358" cy="366714"/>
                  </a:xfrm>
                  <a:prstGeom prst="moon">
                    <a:avLst>
                      <a:gd name="adj" fmla="val 85065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6" name="月 535"/>
                <p:cNvSpPr/>
                <p:nvPr/>
              </p:nvSpPr>
              <p:spPr>
                <a:xfrm rot="4500000">
                  <a:off x="7257550" y="3505695"/>
                  <a:ext cx="84724" cy="129874"/>
                </a:xfrm>
                <a:prstGeom prst="moon">
                  <a:avLst>
                    <a:gd name="adj" fmla="val 85065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89" name="グループ化 488"/>
            <p:cNvGrpSpPr/>
            <p:nvPr/>
          </p:nvGrpSpPr>
          <p:grpSpPr>
            <a:xfrm rot="20649257">
              <a:off x="6349722" y="923242"/>
              <a:ext cx="214006" cy="272079"/>
              <a:chOff x="5348806" y="1161188"/>
              <a:chExt cx="926685" cy="1178152"/>
            </a:xfrm>
          </p:grpSpPr>
          <p:sp>
            <p:nvSpPr>
              <p:cNvPr id="497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98" name="グループ化 497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501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3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4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5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6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99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0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90" name="片側の 2 つの角を丸めた四角形 497"/>
            <p:cNvSpPr/>
            <p:nvPr/>
          </p:nvSpPr>
          <p:spPr>
            <a:xfrm rot="14422669" flipH="1" flipV="1">
              <a:off x="6482454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491" name="グループ化 490"/>
            <p:cNvGrpSpPr/>
            <p:nvPr/>
          </p:nvGrpSpPr>
          <p:grpSpPr>
            <a:xfrm>
              <a:off x="6345729" y="1074875"/>
              <a:ext cx="274448" cy="298233"/>
              <a:chOff x="757410" y="1079162"/>
              <a:chExt cx="274448" cy="298233"/>
            </a:xfrm>
          </p:grpSpPr>
          <p:sp>
            <p:nvSpPr>
              <p:cNvPr id="493" name="四角形: 角を丸くする 492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5" name="楕円 494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6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492" name="片側の 2 つの角を丸めた四角形 497"/>
            <p:cNvSpPr/>
            <p:nvPr/>
          </p:nvSpPr>
          <p:spPr>
            <a:xfrm rot="8296022" flipV="1">
              <a:off x="6034189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542" name="グループ化 541"/>
          <p:cNvGrpSpPr/>
          <p:nvPr/>
        </p:nvGrpSpPr>
        <p:grpSpPr>
          <a:xfrm flipH="1">
            <a:off x="8461093" y="4554139"/>
            <a:ext cx="577810" cy="1746117"/>
            <a:chOff x="7806425" y="356377"/>
            <a:chExt cx="830802" cy="2510649"/>
          </a:xfrm>
        </p:grpSpPr>
        <p:grpSp>
          <p:nvGrpSpPr>
            <p:cNvPr id="543" name="グループ化 542"/>
            <p:cNvGrpSpPr/>
            <p:nvPr/>
          </p:nvGrpSpPr>
          <p:grpSpPr>
            <a:xfrm>
              <a:off x="8050883" y="1725451"/>
              <a:ext cx="369075" cy="1141575"/>
              <a:chOff x="3164553" y="1725451"/>
              <a:chExt cx="369075" cy="1141575"/>
            </a:xfrm>
          </p:grpSpPr>
          <p:sp>
            <p:nvSpPr>
              <p:cNvPr id="584" name="フリーフォーム 145"/>
              <p:cNvSpPr/>
              <p:nvPr/>
            </p:nvSpPr>
            <p:spPr>
              <a:xfrm>
                <a:off x="3341367" y="1725451"/>
                <a:ext cx="192261" cy="933450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5" name="四角形: 上の 2 つの角を丸める 584"/>
              <p:cNvSpPr/>
              <p:nvPr/>
            </p:nvSpPr>
            <p:spPr>
              <a:xfrm>
                <a:off x="3316972" y="2642975"/>
                <a:ext cx="169069" cy="151979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フリーフォーム 145"/>
              <p:cNvSpPr/>
              <p:nvPr/>
            </p:nvSpPr>
            <p:spPr>
              <a:xfrm>
                <a:off x="3327022" y="2113859"/>
                <a:ext cx="89076" cy="545041"/>
              </a:xfrm>
              <a:custGeom>
                <a:avLst/>
                <a:gdLst>
                  <a:gd name="connsiteX0" fmla="*/ 0 w 259235"/>
                  <a:gd name="connsiteY0" fmla="*/ 0 h 904875"/>
                  <a:gd name="connsiteX1" fmla="*/ 259235 w 259235"/>
                  <a:gd name="connsiteY1" fmla="*/ 0 h 904875"/>
                  <a:gd name="connsiteX2" fmla="*/ 129618 w 259235"/>
                  <a:gd name="connsiteY2" fmla="*/ 904875 h 904875"/>
                  <a:gd name="connsiteX3" fmla="*/ 0 w 259235"/>
                  <a:gd name="connsiteY3" fmla="*/ 904875 h 904875"/>
                  <a:gd name="connsiteX4" fmla="*/ 0 w 259235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5" h="904875">
                    <a:moveTo>
                      <a:pt x="0" y="0"/>
                    </a:moveTo>
                    <a:lnTo>
                      <a:pt x="259235" y="0"/>
                    </a:lnTo>
                    <a:lnTo>
                      <a:pt x="129618" y="904875"/>
                    </a:lnTo>
                    <a:lnTo>
                      <a:pt x="0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7" name="フリーフォーム 144"/>
              <p:cNvSpPr/>
              <p:nvPr/>
            </p:nvSpPr>
            <p:spPr>
              <a:xfrm>
                <a:off x="3164553" y="1791600"/>
                <a:ext cx="192260" cy="933450"/>
              </a:xfrm>
              <a:custGeom>
                <a:avLst/>
                <a:gdLst>
                  <a:gd name="connsiteX0" fmla="*/ 0 w 259233"/>
                  <a:gd name="connsiteY0" fmla="*/ 0 h 904875"/>
                  <a:gd name="connsiteX1" fmla="*/ 259233 w 259233"/>
                  <a:gd name="connsiteY1" fmla="*/ 0 h 904875"/>
                  <a:gd name="connsiteX2" fmla="*/ 259233 w 259233"/>
                  <a:gd name="connsiteY2" fmla="*/ 904875 h 904875"/>
                  <a:gd name="connsiteX3" fmla="*/ 129617 w 259233"/>
                  <a:gd name="connsiteY3" fmla="*/ 904875 h 904875"/>
                  <a:gd name="connsiteX4" fmla="*/ 0 w 259233"/>
                  <a:gd name="connsiteY4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9233" h="904875">
                    <a:moveTo>
                      <a:pt x="0" y="0"/>
                    </a:moveTo>
                    <a:lnTo>
                      <a:pt x="259233" y="0"/>
                    </a:lnTo>
                    <a:lnTo>
                      <a:pt x="259233" y="904875"/>
                    </a:lnTo>
                    <a:lnTo>
                      <a:pt x="129617" y="9048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四角形: 上の 2 つの角を丸める 587"/>
              <p:cNvSpPr/>
              <p:nvPr/>
            </p:nvSpPr>
            <p:spPr>
              <a:xfrm>
                <a:off x="3213131" y="2676174"/>
                <a:ext cx="209058" cy="190852"/>
              </a:xfrm>
              <a:prstGeom prst="round2SameRect">
                <a:avLst>
                  <a:gd name="adj1" fmla="val 50000"/>
                  <a:gd name="adj2" fmla="val 2336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44" name="グループ化 543"/>
            <p:cNvGrpSpPr/>
            <p:nvPr/>
          </p:nvGrpSpPr>
          <p:grpSpPr>
            <a:xfrm>
              <a:off x="7933837" y="356377"/>
              <a:ext cx="593730" cy="1947003"/>
              <a:chOff x="7933837" y="356377"/>
              <a:chExt cx="593730" cy="1947003"/>
            </a:xfrm>
          </p:grpSpPr>
          <p:grpSp>
            <p:nvGrpSpPr>
              <p:cNvPr id="565" name="グループ化 564"/>
              <p:cNvGrpSpPr/>
              <p:nvPr/>
            </p:nvGrpSpPr>
            <p:grpSpPr>
              <a:xfrm>
                <a:off x="7933837" y="356377"/>
                <a:ext cx="593730" cy="1947003"/>
                <a:chOff x="7933837" y="356377"/>
                <a:chExt cx="593730" cy="1947003"/>
              </a:xfrm>
            </p:grpSpPr>
            <p:sp>
              <p:nvSpPr>
                <p:cNvPr id="567" name="円/楕円 390"/>
                <p:cNvSpPr/>
                <p:nvPr/>
              </p:nvSpPr>
              <p:spPr>
                <a:xfrm>
                  <a:off x="7983261" y="356377"/>
                  <a:ext cx="499580" cy="682282"/>
                </a:xfrm>
                <a:custGeom>
                  <a:avLst/>
                  <a:gdLst>
                    <a:gd name="connsiteX0" fmla="*/ 0 w 499580"/>
                    <a:gd name="connsiteY0" fmla="*/ 341141 h 682281"/>
                    <a:gd name="connsiteX1" fmla="*/ 249790 w 499580"/>
                    <a:gd name="connsiteY1" fmla="*/ 0 h 682281"/>
                    <a:gd name="connsiteX2" fmla="*/ 499580 w 499580"/>
                    <a:gd name="connsiteY2" fmla="*/ 341141 h 682281"/>
                    <a:gd name="connsiteX3" fmla="*/ 249790 w 499580"/>
                    <a:gd name="connsiteY3" fmla="*/ 682282 h 682281"/>
                    <a:gd name="connsiteX4" fmla="*/ 0 w 499580"/>
                    <a:gd name="connsiteY4" fmla="*/ 341141 h 682281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  <a:gd name="connsiteX0" fmla="*/ 0 w 499580"/>
                    <a:gd name="connsiteY0" fmla="*/ 341141 h 682282"/>
                    <a:gd name="connsiteX1" fmla="*/ 249790 w 499580"/>
                    <a:gd name="connsiteY1" fmla="*/ 0 h 682282"/>
                    <a:gd name="connsiteX2" fmla="*/ 499580 w 499580"/>
                    <a:gd name="connsiteY2" fmla="*/ 341141 h 682282"/>
                    <a:gd name="connsiteX3" fmla="*/ 249790 w 499580"/>
                    <a:gd name="connsiteY3" fmla="*/ 682282 h 682282"/>
                    <a:gd name="connsiteX4" fmla="*/ 0 w 499580"/>
                    <a:gd name="connsiteY4" fmla="*/ 341141 h 682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9580" h="682282">
                      <a:moveTo>
                        <a:pt x="0" y="341141"/>
                      </a:moveTo>
                      <a:cubicBezTo>
                        <a:pt x="0" y="152734"/>
                        <a:pt x="68973" y="0"/>
                        <a:pt x="249790" y="0"/>
                      </a:cubicBezTo>
                      <a:cubicBezTo>
                        <a:pt x="430607" y="0"/>
                        <a:pt x="499580" y="152734"/>
                        <a:pt x="499580" y="341141"/>
                      </a:cubicBezTo>
                      <a:cubicBezTo>
                        <a:pt x="499580" y="529548"/>
                        <a:pt x="387745" y="682282"/>
                        <a:pt x="249790" y="682282"/>
                      </a:cubicBezTo>
                      <a:cubicBezTo>
                        <a:pt x="111835" y="682282"/>
                        <a:pt x="0" y="529548"/>
                        <a:pt x="0" y="341141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8" name="円/楕円 391"/>
                <p:cNvSpPr/>
                <p:nvPr/>
              </p:nvSpPr>
              <p:spPr>
                <a:xfrm>
                  <a:off x="8043616" y="477917"/>
                  <a:ext cx="378870" cy="545506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9" name="台形 568"/>
                <p:cNvSpPr/>
                <p:nvPr/>
              </p:nvSpPr>
              <p:spPr>
                <a:xfrm rot="10800000">
                  <a:off x="7975495" y="1791600"/>
                  <a:ext cx="521300" cy="511780"/>
                </a:xfrm>
                <a:prstGeom prst="trapezoid">
                  <a:avLst>
                    <a:gd name="adj" fmla="val 19626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 344"/>
                <p:cNvSpPr/>
                <p:nvPr/>
              </p:nvSpPr>
              <p:spPr>
                <a:xfrm>
                  <a:off x="8026077" y="805869"/>
                  <a:ext cx="409248" cy="405492"/>
                </a:xfrm>
                <a:custGeom>
                  <a:avLst/>
                  <a:gdLst>
                    <a:gd name="connsiteX0" fmla="*/ 160968 w 409248"/>
                    <a:gd name="connsiteY0" fmla="*/ 0 h 391809"/>
                    <a:gd name="connsiteX1" fmla="*/ 248281 w 409248"/>
                    <a:gd name="connsiteY1" fmla="*/ 0 h 391809"/>
                    <a:gd name="connsiteX2" fmla="*/ 281956 w 409248"/>
                    <a:gd name="connsiteY2" fmla="*/ 139599 h 391809"/>
                    <a:gd name="connsiteX3" fmla="*/ 367212 w 409248"/>
                    <a:gd name="connsiteY3" fmla="*/ 139599 h 391809"/>
                    <a:gd name="connsiteX4" fmla="*/ 409248 w 409248"/>
                    <a:gd name="connsiteY4" fmla="*/ 181635 h 391809"/>
                    <a:gd name="connsiteX5" fmla="*/ 409248 w 409248"/>
                    <a:gd name="connsiteY5" fmla="*/ 391809 h 391809"/>
                    <a:gd name="connsiteX6" fmla="*/ 0 w 409248"/>
                    <a:gd name="connsiteY6" fmla="*/ 391809 h 391809"/>
                    <a:gd name="connsiteX7" fmla="*/ 0 w 409248"/>
                    <a:gd name="connsiteY7" fmla="*/ 181635 h 391809"/>
                    <a:gd name="connsiteX8" fmla="*/ 42036 w 409248"/>
                    <a:gd name="connsiteY8" fmla="*/ 139599 h 391809"/>
                    <a:gd name="connsiteX9" fmla="*/ 127293 w 409248"/>
                    <a:gd name="connsiteY9" fmla="*/ 139599 h 391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09248" h="391809">
                      <a:moveTo>
                        <a:pt x="160968" y="0"/>
                      </a:moveTo>
                      <a:lnTo>
                        <a:pt x="248281" y="0"/>
                      </a:lnTo>
                      <a:lnTo>
                        <a:pt x="281956" y="139599"/>
                      </a:lnTo>
                      <a:lnTo>
                        <a:pt x="367212" y="139599"/>
                      </a:lnTo>
                      <a:cubicBezTo>
                        <a:pt x="390428" y="139599"/>
                        <a:pt x="409248" y="158419"/>
                        <a:pt x="409248" y="181635"/>
                      </a:cubicBezTo>
                      <a:lnTo>
                        <a:pt x="409248" y="391809"/>
                      </a:lnTo>
                      <a:lnTo>
                        <a:pt x="0" y="391809"/>
                      </a:lnTo>
                      <a:lnTo>
                        <a:pt x="0" y="181635"/>
                      </a:lnTo>
                      <a:cubicBezTo>
                        <a:pt x="0" y="158419"/>
                        <a:pt x="18820" y="139599"/>
                        <a:pt x="42036" y="139599"/>
                      </a:cubicBezTo>
                      <a:lnTo>
                        <a:pt x="127293" y="139599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 342"/>
                <p:cNvSpPr/>
                <p:nvPr/>
              </p:nvSpPr>
              <p:spPr>
                <a:xfrm rot="10800000">
                  <a:off x="8073105" y="1038658"/>
                  <a:ext cx="315196" cy="410644"/>
                </a:xfrm>
                <a:custGeom>
                  <a:avLst/>
                  <a:gdLst>
                    <a:gd name="connsiteX0" fmla="*/ 0 w 315196"/>
                    <a:gd name="connsiteY0" fmla="*/ 410644 h 410644"/>
                    <a:gd name="connsiteX1" fmla="*/ 110314 w 315196"/>
                    <a:gd name="connsiteY1" fmla="*/ 0 h 410644"/>
                    <a:gd name="connsiteX2" fmla="*/ 204882 w 315196"/>
                    <a:gd name="connsiteY2" fmla="*/ 0 h 410644"/>
                    <a:gd name="connsiteX3" fmla="*/ 315196 w 315196"/>
                    <a:gd name="connsiteY3" fmla="*/ 410642 h 410644"/>
                    <a:gd name="connsiteX4" fmla="*/ 250294 w 315196"/>
                    <a:gd name="connsiteY4" fmla="*/ 380060 h 410644"/>
                    <a:gd name="connsiteX5" fmla="*/ 157599 w 315196"/>
                    <a:gd name="connsiteY5" fmla="*/ 366981 h 410644"/>
                    <a:gd name="connsiteX6" fmla="*/ 64904 w 315196"/>
                    <a:gd name="connsiteY6" fmla="*/ 380060 h 410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15196" h="410644">
                      <a:moveTo>
                        <a:pt x="0" y="410644"/>
                      </a:moveTo>
                      <a:lnTo>
                        <a:pt x="110314" y="0"/>
                      </a:lnTo>
                      <a:lnTo>
                        <a:pt x="204882" y="0"/>
                      </a:lnTo>
                      <a:lnTo>
                        <a:pt x="315196" y="410642"/>
                      </a:lnTo>
                      <a:lnTo>
                        <a:pt x="250294" y="380060"/>
                      </a:lnTo>
                      <a:cubicBezTo>
                        <a:pt x="221803" y="371638"/>
                        <a:pt x="190479" y="366981"/>
                        <a:pt x="157599" y="366981"/>
                      </a:cubicBezTo>
                      <a:cubicBezTo>
                        <a:pt x="124719" y="366981"/>
                        <a:pt x="93395" y="371638"/>
                        <a:pt x="64904" y="380060"/>
                      </a:cubicBezTo>
                      <a:close/>
                    </a:path>
                  </a:pathLst>
                </a:custGeom>
                <a:solidFill>
                  <a:srgbClr val="4472C4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2" name="円/楕円 302"/>
                <p:cNvSpPr/>
                <p:nvPr/>
              </p:nvSpPr>
              <p:spPr>
                <a:xfrm rot="20700000">
                  <a:off x="7989284" y="634607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3" name="円/楕円 303"/>
                <p:cNvSpPr/>
                <p:nvPr/>
              </p:nvSpPr>
              <p:spPr>
                <a:xfrm rot="900000" flipH="1">
                  <a:off x="8398532" y="634608"/>
                  <a:ext cx="73819" cy="11573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4" name="円/楕円 304"/>
                <p:cNvSpPr/>
                <p:nvPr/>
              </p:nvSpPr>
              <p:spPr>
                <a:xfrm>
                  <a:off x="8027168" y="399998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5" name="フリーフォーム 305"/>
                <p:cNvSpPr/>
                <p:nvPr/>
              </p:nvSpPr>
              <p:spPr>
                <a:xfrm>
                  <a:off x="7933837" y="945461"/>
                  <a:ext cx="593730" cy="925513"/>
                </a:xfrm>
                <a:custGeom>
                  <a:avLst/>
                  <a:gdLst>
                    <a:gd name="connsiteX0" fmla="*/ 108480 w 593730"/>
                    <a:gd name="connsiteY0" fmla="*/ 0 h 925513"/>
                    <a:gd name="connsiteX1" fmla="*/ 125396 w 593730"/>
                    <a:gd name="connsiteY1" fmla="*/ 0 h 925513"/>
                    <a:gd name="connsiteX2" fmla="*/ 136966 w 593730"/>
                    <a:gd name="connsiteY2" fmla="*/ 125490 h 925513"/>
                    <a:gd name="connsiteX3" fmla="*/ 296866 w 593730"/>
                    <a:gd name="connsiteY3" fmla="*/ 357557 h 925513"/>
                    <a:gd name="connsiteX4" fmla="*/ 456766 w 593730"/>
                    <a:gd name="connsiteY4" fmla="*/ 125490 h 925513"/>
                    <a:gd name="connsiteX5" fmla="*/ 468337 w 593730"/>
                    <a:gd name="connsiteY5" fmla="*/ 0 h 925513"/>
                    <a:gd name="connsiteX6" fmla="*/ 485250 w 593730"/>
                    <a:gd name="connsiteY6" fmla="*/ 0 h 925513"/>
                    <a:gd name="connsiteX7" fmla="*/ 593730 w 593730"/>
                    <a:gd name="connsiteY7" fmla="*/ 108480 h 925513"/>
                    <a:gd name="connsiteX8" fmla="*/ 482793 w 593730"/>
                    <a:gd name="connsiteY8" fmla="*/ 556819 h 925513"/>
                    <a:gd name="connsiteX9" fmla="*/ 575963 w 593730"/>
                    <a:gd name="connsiteY9" fmla="*/ 873126 h 925513"/>
                    <a:gd name="connsiteX10" fmla="*/ 337989 w 593730"/>
                    <a:gd name="connsiteY10" fmla="*/ 925513 h 925513"/>
                    <a:gd name="connsiteX11" fmla="*/ 294067 w 593730"/>
                    <a:gd name="connsiteY11" fmla="*/ 852285 h 925513"/>
                    <a:gd name="connsiteX12" fmla="*/ 250145 w 593730"/>
                    <a:gd name="connsiteY12" fmla="*/ 925513 h 925513"/>
                    <a:gd name="connsiteX13" fmla="*/ 13004 w 593730"/>
                    <a:gd name="connsiteY13" fmla="*/ 875507 h 925513"/>
                    <a:gd name="connsiteX14" fmla="*/ 110938 w 593730"/>
                    <a:gd name="connsiteY14" fmla="*/ 556819 h 925513"/>
                    <a:gd name="connsiteX15" fmla="*/ 0 w 593730"/>
                    <a:gd name="connsiteY15" fmla="*/ 108480 h 925513"/>
                    <a:gd name="connsiteX16" fmla="*/ 108480 w 593730"/>
                    <a:gd name="connsiteY16" fmla="*/ 0 h 925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593730" h="925513">
                      <a:moveTo>
                        <a:pt x="108480" y="0"/>
                      </a:moveTo>
                      <a:lnTo>
                        <a:pt x="125396" y="0"/>
                      </a:lnTo>
                      <a:lnTo>
                        <a:pt x="136966" y="125490"/>
                      </a:lnTo>
                      <a:cubicBezTo>
                        <a:pt x="163311" y="261866"/>
                        <a:pt x="224985" y="357557"/>
                        <a:pt x="296866" y="357557"/>
                      </a:cubicBezTo>
                      <a:cubicBezTo>
                        <a:pt x="368748" y="357557"/>
                        <a:pt x="430422" y="261866"/>
                        <a:pt x="456766" y="125490"/>
                      </a:cubicBezTo>
                      <a:lnTo>
                        <a:pt x="468337" y="0"/>
                      </a:lnTo>
                      <a:lnTo>
                        <a:pt x="485250" y="0"/>
                      </a:lnTo>
                      <a:cubicBezTo>
                        <a:pt x="545162" y="0"/>
                        <a:pt x="593730" y="48568"/>
                        <a:pt x="593730" y="108480"/>
                      </a:cubicBezTo>
                      <a:lnTo>
                        <a:pt x="482793" y="556819"/>
                      </a:lnTo>
                      <a:lnTo>
                        <a:pt x="575963" y="873126"/>
                      </a:lnTo>
                      <a:lnTo>
                        <a:pt x="337989" y="925513"/>
                      </a:lnTo>
                      <a:lnTo>
                        <a:pt x="294067" y="852285"/>
                      </a:lnTo>
                      <a:lnTo>
                        <a:pt x="250145" y="925513"/>
                      </a:lnTo>
                      <a:lnTo>
                        <a:pt x="13004" y="875507"/>
                      </a:lnTo>
                      <a:lnTo>
                        <a:pt x="110938" y="556819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5B9BD5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 396"/>
                <p:cNvSpPr/>
                <p:nvPr/>
              </p:nvSpPr>
              <p:spPr>
                <a:xfrm>
                  <a:off x="8050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 397"/>
                <p:cNvSpPr/>
                <p:nvPr/>
              </p:nvSpPr>
              <p:spPr>
                <a:xfrm>
                  <a:off x="8088786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8" name="フリーフォーム 398"/>
                <p:cNvSpPr/>
                <p:nvPr/>
              </p:nvSpPr>
              <p:spPr>
                <a:xfrm>
                  <a:off x="8134142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 399"/>
                <p:cNvSpPr/>
                <p:nvPr/>
              </p:nvSpPr>
              <p:spPr>
                <a:xfrm flipH="1">
                  <a:off x="8333883" y="456719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 400"/>
                <p:cNvSpPr/>
                <p:nvPr/>
              </p:nvSpPr>
              <p:spPr>
                <a:xfrm flipH="1">
                  <a:off x="8300545" y="425762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 401"/>
                <p:cNvSpPr/>
                <p:nvPr/>
              </p:nvSpPr>
              <p:spPr>
                <a:xfrm flipH="1">
                  <a:off x="8255189" y="398601"/>
                  <a:ext cx="77140" cy="123710"/>
                </a:xfrm>
                <a:custGeom>
                  <a:avLst/>
                  <a:gdLst>
                    <a:gd name="connsiteX0" fmla="*/ 7702 w 131713"/>
                    <a:gd name="connsiteY0" fmla="*/ 0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0" fmla="*/ 7702 w 131713"/>
                    <a:gd name="connsiteY0" fmla="*/ 0 h 214081"/>
                    <a:gd name="connsiteX1" fmla="*/ 45244 w 131713"/>
                    <a:gd name="connsiteY1" fmla="*/ 91 h 214081"/>
                    <a:gd name="connsiteX2" fmla="*/ 97605 w 131713"/>
                    <a:gd name="connsiteY2" fmla="*/ 0 h 214081"/>
                    <a:gd name="connsiteX3" fmla="*/ 92050 w 131713"/>
                    <a:gd name="connsiteY3" fmla="*/ 48081 h 214081"/>
                    <a:gd name="connsiteX4" fmla="*/ 131713 w 131713"/>
                    <a:gd name="connsiteY4" fmla="*/ 214081 h 214081"/>
                    <a:gd name="connsiteX5" fmla="*/ 0 w 131713"/>
                    <a:gd name="connsiteY5" fmla="*/ 48081 h 214081"/>
                    <a:gd name="connsiteX6" fmla="*/ 7702 w 131713"/>
                    <a:gd name="connsiteY6" fmla="*/ 0 h 214081"/>
                    <a:gd name="connsiteX0" fmla="*/ 45244 w 136684"/>
                    <a:gd name="connsiteY0" fmla="*/ 91 h 214081"/>
                    <a:gd name="connsiteX1" fmla="*/ 97605 w 136684"/>
                    <a:gd name="connsiteY1" fmla="*/ 0 h 214081"/>
                    <a:gd name="connsiteX2" fmla="*/ 92050 w 136684"/>
                    <a:gd name="connsiteY2" fmla="*/ 48081 h 214081"/>
                    <a:gd name="connsiteX3" fmla="*/ 131713 w 136684"/>
                    <a:gd name="connsiteY3" fmla="*/ 214081 h 214081"/>
                    <a:gd name="connsiteX4" fmla="*/ 0 w 136684"/>
                    <a:gd name="connsiteY4" fmla="*/ 48081 h 214081"/>
                    <a:gd name="connsiteX5" fmla="*/ 7702 w 136684"/>
                    <a:gd name="connsiteY5" fmla="*/ 0 h 214081"/>
                    <a:gd name="connsiteX6" fmla="*/ 136684 w 136684"/>
                    <a:gd name="connsiteY6" fmla="*/ 91531 h 214081"/>
                    <a:gd name="connsiteX0" fmla="*/ 45244 w 131713"/>
                    <a:gd name="connsiteY0" fmla="*/ 91 h 214081"/>
                    <a:gd name="connsiteX1" fmla="*/ 97605 w 131713"/>
                    <a:gd name="connsiteY1" fmla="*/ 0 h 214081"/>
                    <a:gd name="connsiteX2" fmla="*/ 92050 w 131713"/>
                    <a:gd name="connsiteY2" fmla="*/ 48081 h 214081"/>
                    <a:gd name="connsiteX3" fmla="*/ 131713 w 131713"/>
                    <a:gd name="connsiteY3" fmla="*/ 214081 h 214081"/>
                    <a:gd name="connsiteX4" fmla="*/ 0 w 131713"/>
                    <a:gd name="connsiteY4" fmla="*/ 48081 h 214081"/>
                    <a:gd name="connsiteX5" fmla="*/ 7702 w 131713"/>
                    <a:gd name="connsiteY5" fmla="*/ 0 h 214081"/>
                    <a:gd name="connsiteX0" fmla="*/ 97605 w 131713"/>
                    <a:gd name="connsiteY0" fmla="*/ 0 h 214081"/>
                    <a:gd name="connsiteX1" fmla="*/ 92050 w 131713"/>
                    <a:gd name="connsiteY1" fmla="*/ 48081 h 214081"/>
                    <a:gd name="connsiteX2" fmla="*/ 131713 w 131713"/>
                    <a:gd name="connsiteY2" fmla="*/ 214081 h 214081"/>
                    <a:gd name="connsiteX3" fmla="*/ 0 w 131713"/>
                    <a:gd name="connsiteY3" fmla="*/ 48081 h 214081"/>
                    <a:gd name="connsiteX4" fmla="*/ 7702 w 131713"/>
                    <a:gd name="connsiteY4" fmla="*/ 0 h 2140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1713" h="214081">
                      <a:moveTo>
                        <a:pt x="97605" y="0"/>
                      </a:moveTo>
                      <a:lnTo>
                        <a:pt x="92050" y="48081"/>
                      </a:lnTo>
                      <a:cubicBezTo>
                        <a:pt x="92050" y="105923"/>
                        <a:pt x="105271" y="163765"/>
                        <a:pt x="131713" y="214081"/>
                      </a:cubicBezTo>
                      <a:cubicBezTo>
                        <a:pt x="58970" y="214081"/>
                        <a:pt x="0" y="139760"/>
                        <a:pt x="0" y="48081"/>
                      </a:cubicBezTo>
                      <a:lnTo>
                        <a:pt x="7702" y="0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2" name="角丸四角形 411"/>
                <p:cNvSpPr/>
                <p:nvPr/>
              </p:nvSpPr>
              <p:spPr>
                <a:xfrm>
                  <a:off x="8111153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3" name="角丸四角形 412"/>
                <p:cNvSpPr/>
                <p:nvPr/>
              </p:nvSpPr>
              <p:spPr>
                <a:xfrm>
                  <a:off x="8309469" y="643586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66" name="フリーフォーム 393"/>
              <p:cNvSpPr/>
              <p:nvPr/>
            </p:nvSpPr>
            <p:spPr>
              <a:xfrm flipH="1">
                <a:off x="7979987" y="945459"/>
                <a:ext cx="506083" cy="357558"/>
              </a:xfrm>
              <a:custGeom>
                <a:avLst/>
                <a:gdLst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70026 w 599131"/>
                  <a:gd name="connsiteY19" fmla="*/ 249795 h 357558"/>
                  <a:gd name="connsiteX20" fmla="*/ 468973 w 599131"/>
                  <a:gd name="connsiteY20" fmla="*/ 261937 h 357558"/>
                  <a:gd name="connsiteX21" fmla="*/ 588877 w 599131"/>
                  <a:gd name="connsiteY21" fmla="*/ 150018 h 357558"/>
                  <a:gd name="connsiteX22" fmla="*/ 554263 w 599131"/>
                  <a:gd name="connsiteY22" fmla="*/ 109537 h 357558"/>
                  <a:gd name="connsiteX23" fmla="*/ 599131 w 599131"/>
                  <a:gd name="connsiteY23" fmla="*/ 66675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29285 w 599131"/>
                  <a:gd name="connsiteY15" fmla="*/ 251869 h 357558"/>
                  <a:gd name="connsiteX16" fmla="*/ 158878 w 599131"/>
                  <a:gd name="connsiteY16" fmla="*/ 292666 h 357558"/>
                  <a:gd name="connsiteX17" fmla="*/ 298903 w 599131"/>
                  <a:gd name="connsiteY17" fmla="*/ 357558 h 357558"/>
                  <a:gd name="connsiteX18" fmla="*/ 438928 w 599131"/>
                  <a:gd name="connsiteY18" fmla="*/ 292666 h 357558"/>
                  <a:gd name="connsiteX19" fmla="*/ 468973 w 599131"/>
                  <a:gd name="connsiteY19" fmla="*/ 261937 h 357558"/>
                  <a:gd name="connsiteX20" fmla="*/ 588877 w 599131"/>
                  <a:gd name="connsiteY20" fmla="*/ 150018 h 357558"/>
                  <a:gd name="connsiteX21" fmla="*/ 554263 w 599131"/>
                  <a:gd name="connsiteY21" fmla="*/ 109537 h 357558"/>
                  <a:gd name="connsiteX22" fmla="*/ 599131 w 599131"/>
                  <a:gd name="connsiteY22" fmla="*/ 66675 h 357558"/>
                  <a:gd name="connsiteX23" fmla="*/ 552244 w 599131"/>
                  <a:gd name="connsiteY23" fmla="*/ 0 h 357558"/>
                  <a:gd name="connsiteX0" fmla="*/ 552244 w 599131"/>
                  <a:gd name="connsiteY0" fmla="*/ 0 h 357558"/>
                  <a:gd name="connsiteX1" fmla="*/ 491684 w 599131"/>
                  <a:gd name="connsiteY1" fmla="*/ 0 h 357558"/>
                  <a:gd name="connsiteX2" fmla="*/ 491684 w 599131"/>
                  <a:gd name="connsiteY2" fmla="*/ 1 h 357558"/>
                  <a:gd name="connsiteX3" fmla="*/ 469326 w 599131"/>
                  <a:gd name="connsiteY3" fmla="*/ 1 h 357558"/>
                  <a:gd name="connsiteX4" fmla="*/ 458803 w 599131"/>
                  <a:gd name="connsiteY4" fmla="*/ 111744 h 357558"/>
                  <a:gd name="connsiteX5" fmla="*/ 298903 w 599131"/>
                  <a:gd name="connsiteY5" fmla="*/ 338934 h 357558"/>
                  <a:gd name="connsiteX6" fmla="*/ 139003 w 599131"/>
                  <a:gd name="connsiteY6" fmla="*/ 111744 h 357558"/>
                  <a:gd name="connsiteX7" fmla="*/ 128478 w 599131"/>
                  <a:gd name="connsiteY7" fmla="*/ 1 h 357558"/>
                  <a:gd name="connsiteX8" fmla="*/ 107448 w 599131"/>
                  <a:gd name="connsiteY8" fmla="*/ 1 h 357558"/>
                  <a:gd name="connsiteX9" fmla="*/ 107448 w 599131"/>
                  <a:gd name="connsiteY9" fmla="*/ 0 h 357558"/>
                  <a:gd name="connsiteX10" fmla="*/ 46887 w 599131"/>
                  <a:gd name="connsiteY10" fmla="*/ 0 h 357558"/>
                  <a:gd name="connsiteX11" fmla="*/ 0 w 599131"/>
                  <a:gd name="connsiteY11" fmla="*/ 66675 h 357558"/>
                  <a:gd name="connsiteX12" fmla="*/ 44868 w 599131"/>
                  <a:gd name="connsiteY12" fmla="*/ 109537 h 357558"/>
                  <a:gd name="connsiteX13" fmla="*/ 10254 w 599131"/>
                  <a:gd name="connsiteY13" fmla="*/ 150018 h 357558"/>
                  <a:gd name="connsiteX14" fmla="*/ 130158 w 599131"/>
                  <a:gd name="connsiteY14" fmla="*/ 261937 h 357558"/>
                  <a:gd name="connsiteX15" fmla="*/ 158878 w 599131"/>
                  <a:gd name="connsiteY15" fmla="*/ 292666 h 357558"/>
                  <a:gd name="connsiteX16" fmla="*/ 298903 w 599131"/>
                  <a:gd name="connsiteY16" fmla="*/ 357558 h 357558"/>
                  <a:gd name="connsiteX17" fmla="*/ 438928 w 599131"/>
                  <a:gd name="connsiteY17" fmla="*/ 292666 h 357558"/>
                  <a:gd name="connsiteX18" fmla="*/ 468973 w 599131"/>
                  <a:gd name="connsiteY18" fmla="*/ 261937 h 357558"/>
                  <a:gd name="connsiteX19" fmla="*/ 588877 w 599131"/>
                  <a:gd name="connsiteY19" fmla="*/ 150018 h 357558"/>
                  <a:gd name="connsiteX20" fmla="*/ 554263 w 599131"/>
                  <a:gd name="connsiteY20" fmla="*/ 109537 h 357558"/>
                  <a:gd name="connsiteX21" fmla="*/ 599131 w 599131"/>
                  <a:gd name="connsiteY21" fmla="*/ 66675 h 357558"/>
                  <a:gd name="connsiteX22" fmla="*/ 552244 w 599131"/>
                  <a:gd name="connsiteY22" fmla="*/ 0 h 3575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599131" h="357558">
                    <a:moveTo>
                      <a:pt x="552244" y="0"/>
                    </a:moveTo>
                    <a:lnTo>
                      <a:pt x="491684" y="0"/>
                    </a:lnTo>
                    <a:lnTo>
                      <a:pt x="491684" y="1"/>
                    </a:lnTo>
                    <a:lnTo>
                      <a:pt x="469326" y="1"/>
                    </a:lnTo>
                    <a:lnTo>
                      <a:pt x="458803" y="111744"/>
                    </a:lnTo>
                    <a:cubicBezTo>
                      <a:pt x="432458" y="245254"/>
                      <a:pt x="370784" y="338934"/>
                      <a:pt x="298903" y="338934"/>
                    </a:cubicBezTo>
                    <a:cubicBezTo>
                      <a:pt x="227021" y="338934"/>
                      <a:pt x="165347" y="245254"/>
                      <a:pt x="139003" y="111744"/>
                    </a:cubicBezTo>
                    <a:lnTo>
                      <a:pt x="128478" y="1"/>
                    </a:lnTo>
                    <a:lnTo>
                      <a:pt x="107448" y="1"/>
                    </a:lnTo>
                    <a:lnTo>
                      <a:pt x="107448" y="0"/>
                    </a:lnTo>
                    <a:lnTo>
                      <a:pt x="46887" y="0"/>
                    </a:lnTo>
                    <a:lnTo>
                      <a:pt x="0" y="66675"/>
                    </a:lnTo>
                    <a:lnTo>
                      <a:pt x="44868" y="109537"/>
                    </a:lnTo>
                    <a:lnTo>
                      <a:pt x="10254" y="150018"/>
                    </a:lnTo>
                    <a:lnTo>
                      <a:pt x="130158" y="261937"/>
                    </a:lnTo>
                    <a:lnTo>
                      <a:pt x="158878" y="292666"/>
                    </a:lnTo>
                    <a:cubicBezTo>
                      <a:pt x="198849" y="333635"/>
                      <a:pt x="247035" y="357558"/>
                      <a:pt x="298903" y="357558"/>
                    </a:cubicBezTo>
                    <a:cubicBezTo>
                      <a:pt x="350772" y="357558"/>
                      <a:pt x="398957" y="333635"/>
                      <a:pt x="438928" y="292666"/>
                    </a:cubicBezTo>
                    <a:lnTo>
                      <a:pt x="468973" y="261937"/>
                    </a:lnTo>
                    <a:lnTo>
                      <a:pt x="588877" y="150018"/>
                    </a:lnTo>
                    <a:lnTo>
                      <a:pt x="554263" y="109537"/>
                    </a:lnTo>
                    <a:lnTo>
                      <a:pt x="599131" y="66675"/>
                    </a:lnTo>
                    <a:lnTo>
                      <a:pt x="552244" y="0"/>
                    </a:lnTo>
                    <a:close/>
                  </a:path>
                </a:pathLst>
              </a:custGeom>
              <a:solidFill>
                <a:srgbClr val="4472C4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45" name="グループ化 544"/>
            <p:cNvGrpSpPr/>
            <p:nvPr/>
          </p:nvGrpSpPr>
          <p:grpSpPr>
            <a:xfrm rot="20649257">
              <a:off x="8125286" y="923242"/>
              <a:ext cx="214006" cy="272079"/>
              <a:chOff x="5348806" y="1161188"/>
              <a:chExt cx="926685" cy="1178152"/>
            </a:xfrm>
          </p:grpSpPr>
          <p:sp>
            <p:nvSpPr>
              <p:cNvPr id="553" name="角丸四角形 691"/>
              <p:cNvSpPr/>
              <p:nvPr/>
            </p:nvSpPr>
            <p:spPr>
              <a:xfrm>
                <a:off x="5457056" y="1700682"/>
                <a:ext cx="793035" cy="63865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4" name="グループ化 553"/>
              <p:cNvGrpSpPr/>
              <p:nvPr/>
            </p:nvGrpSpPr>
            <p:grpSpPr>
              <a:xfrm>
                <a:off x="5491301" y="1161188"/>
                <a:ext cx="784190" cy="856890"/>
                <a:chOff x="2613060" y="5559682"/>
                <a:chExt cx="784190" cy="856890"/>
              </a:xfrm>
            </p:grpSpPr>
            <p:sp>
              <p:nvSpPr>
                <p:cNvPr id="557" name="角丸四角形 695"/>
                <p:cNvSpPr/>
                <p:nvPr/>
              </p:nvSpPr>
              <p:spPr>
                <a:xfrm rot="5400000">
                  <a:off x="2698889" y="608692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8" name="角丸四角形 696"/>
                <p:cNvSpPr/>
                <p:nvPr/>
              </p:nvSpPr>
              <p:spPr>
                <a:xfrm rot="5400000">
                  <a:off x="2902499" y="6086921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59" name="角丸四角形 697"/>
                <p:cNvSpPr/>
                <p:nvPr/>
              </p:nvSpPr>
              <p:spPr>
                <a:xfrm rot="5400000">
                  <a:off x="3115095" y="6097820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0" name="角丸四角形 698"/>
                <p:cNvSpPr/>
                <p:nvPr/>
              </p:nvSpPr>
              <p:spPr>
                <a:xfrm rot="5400000">
                  <a:off x="2698889" y="6063109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1" name="角丸四角形 699"/>
                <p:cNvSpPr/>
                <p:nvPr/>
              </p:nvSpPr>
              <p:spPr>
                <a:xfrm rot="5400000">
                  <a:off x="2902499" y="6063110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2" name="角丸四角形 700"/>
                <p:cNvSpPr/>
                <p:nvPr/>
              </p:nvSpPr>
              <p:spPr>
                <a:xfrm rot="5400000">
                  <a:off x="3115095" y="6074009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3" name="角丸四角形 701"/>
                <p:cNvSpPr/>
                <p:nvPr/>
              </p:nvSpPr>
              <p:spPr>
                <a:xfrm rot="5400000">
                  <a:off x="2487021" y="6046858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4" name="角丸四角形 702"/>
                <p:cNvSpPr/>
                <p:nvPr/>
              </p:nvSpPr>
              <p:spPr>
                <a:xfrm rot="5400000">
                  <a:off x="2318356" y="5854386"/>
                  <a:ext cx="793018" cy="2036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55" name="角丸四角形 693"/>
              <p:cNvSpPr/>
              <p:nvPr/>
            </p:nvSpPr>
            <p:spPr>
              <a:xfrm rot="20303828">
                <a:off x="5399095" y="1844666"/>
                <a:ext cx="340974" cy="219076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6" name="角丸四角形 694"/>
              <p:cNvSpPr/>
              <p:nvPr/>
            </p:nvSpPr>
            <p:spPr>
              <a:xfrm rot="20303828">
                <a:off x="5348806" y="1824510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46" name="片側の 2 つの角を丸めた四角形 497"/>
            <p:cNvSpPr/>
            <p:nvPr/>
          </p:nvSpPr>
          <p:spPr>
            <a:xfrm rot="14422669" flipH="1" flipV="1">
              <a:off x="8258018" y="1081448"/>
              <a:ext cx="388370" cy="370049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42637 w 389357"/>
                <a:gd name="connsiteY0" fmla="*/ 0 h 440060"/>
                <a:gd name="connsiteX1" fmla="*/ 326071 w 389357"/>
                <a:gd name="connsiteY1" fmla="*/ 16180 h 440060"/>
                <a:gd name="connsiteX2" fmla="*/ 356204 w 389357"/>
                <a:gd name="connsiteY2" fmla="*/ 25410 h 440060"/>
                <a:gd name="connsiteX3" fmla="*/ 379608 w 389357"/>
                <a:gd name="connsiteY3" fmla="*/ 133676 h 440060"/>
                <a:gd name="connsiteX4" fmla="*/ 221864 w 389357"/>
                <a:gd name="connsiteY4" fmla="*/ 440060 h 440060"/>
                <a:gd name="connsiteX5" fmla="*/ 0 w 389357"/>
                <a:gd name="connsiteY5" fmla="*/ 220157 h 440060"/>
                <a:gd name="connsiteX6" fmla="*/ 233276 w 389357"/>
                <a:gd name="connsiteY6" fmla="*/ 147310 h 440060"/>
                <a:gd name="connsiteX7" fmla="*/ 145017 w 389357"/>
                <a:gd name="connsiteY7" fmla="*/ 132825 h 440060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233276 w 399162"/>
                <a:gd name="connsiteY6" fmla="*/ 147310 h 370049"/>
                <a:gd name="connsiteX7" fmla="*/ 145017 w 399162"/>
                <a:gd name="connsiteY7" fmla="*/ 132825 h 370049"/>
                <a:gd name="connsiteX0" fmla="*/ 42637 w 399162"/>
                <a:gd name="connsiteY0" fmla="*/ 0 h 370049"/>
                <a:gd name="connsiteX1" fmla="*/ 326071 w 399162"/>
                <a:gd name="connsiteY1" fmla="*/ 16180 h 370049"/>
                <a:gd name="connsiteX2" fmla="*/ 356204 w 399162"/>
                <a:gd name="connsiteY2" fmla="*/ 25410 h 370049"/>
                <a:gd name="connsiteX3" fmla="*/ 379608 w 399162"/>
                <a:gd name="connsiteY3" fmla="*/ 133676 h 370049"/>
                <a:gd name="connsiteX4" fmla="*/ 89098 w 399162"/>
                <a:gd name="connsiteY4" fmla="*/ 370049 h 370049"/>
                <a:gd name="connsiteX5" fmla="*/ 0 w 399162"/>
                <a:gd name="connsiteY5" fmla="*/ 220157 h 370049"/>
                <a:gd name="connsiteX6" fmla="*/ 194880 w 399162"/>
                <a:gd name="connsiteY6" fmla="*/ 147392 h 370049"/>
                <a:gd name="connsiteX7" fmla="*/ 145017 w 399162"/>
                <a:gd name="connsiteY7" fmla="*/ 132825 h 370049"/>
                <a:gd name="connsiteX0" fmla="*/ 42637 w 417619"/>
                <a:gd name="connsiteY0" fmla="*/ 0 h 370049"/>
                <a:gd name="connsiteX1" fmla="*/ 326071 w 417619"/>
                <a:gd name="connsiteY1" fmla="*/ 16180 h 370049"/>
                <a:gd name="connsiteX2" fmla="*/ 356204 w 417619"/>
                <a:gd name="connsiteY2" fmla="*/ 25410 h 370049"/>
                <a:gd name="connsiteX3" fmla="*/ 402379 w 417619"/>
                <a:gd name="connsiteY3" fmla="*/ 146623 h 370049"/>
                <a:gd name="connsiteX4" fmla="*/ 89098 w 417619"/>
                <a:gd name="connsiteY4" fmla="*/ 370049 h 370049"/>
                <a:gd name="connsiteX5" fmla="*/ 0 w 417619"/>
                <a:gd name="connsiteY5" fmla="*/ 220157 h 370049"/>
                <a:gd name="connsiteX6" fmla="*/ 194880 w 417619"/>
                <a:gd name="connsiteY6" fmla="*/ 147392 h 370049"/>
                <a:gd name="connsiteX7" fmla="*/ 145017 w 417619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163344 w 386083"/>
                <a:gd name="connsiteY6" fmla="*/ 147392 h 370049"/>
                <a:gd name="connsiteX7" fmla="*/ 113481 w 386083"/>
                <a:gd name="connsiteY7" fmla="*/ 132825 h 370049"/>
                <a:gd name="connsiteX0" fmla="*/ 11101 w 386083"/>
                <a:gd name="connsiteY0" fmla="*/ 0 h 370049"/>
                <a:gd name="connsiteX1" fmla="*/ 294535 w 386083"/>
                <a:gd name="connsiteY1" fmla="*/ 16180 h 370049"/>
                <a:gd name="connsiteX2" fmla="*/ 324668 w 386083"/>
                <a:gd name="connsiteY2" fmla="*/ 25410 h 370049"/>
                <a:gd name="connsiteX3" fmla="*/ 370843 w 386083"/>
                <a:gd name="connsiteY3" fmla="*/ 146623 h 370049"/>
                <a:gd name="connsiteX4" fmla="*/ 57562 w 386083"/>
                <a:gd name="connsiteY4" fmla="*/ 370049 h 370049"/>
                <a:gd name="connsiteX5" fmla="*/ 0 w 386083"/>
                <a:gd name="connsiteY5" fmla="*/ 188782 h 370049"/>
                <a:gd name="connsiteX6" fmla="*/ 207016 w 386083"/>
                <a:gd name="connsiteY6" fmla="*/ 128396 h 370049"/>
                <a:gd name="connsiteX7" fmla="*/ 113481 w 386083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77715"/>
                <a:gd name="connsiteY0" fmla="*/ 0 h 370049"/>
                <a:gd name="connsiteX1" fmla="*/ 294535 w 377715"/>
                <a:gd name="connsiteY1" fmla="*/ 16180 h 370049"/>
                <a:gd name="connsiteX2" fmla="*/ 324668 w 377715"/>
                <a:gd name="connsiteY2" fmla="*/ 25410 h 370049"/>
                <a:gd name="connsiteX3" fmla="*/ 360818 w 377715"/>
                <a:gd name="connsiteY3" fmla="*/ 154618 h 370049"/>
                <a:gd name="connsiteX4" fmla="*/ 57562 w 377715"/>
                <a:gd name="connsiteY4" fmla="*/ 370049 h 370049"/>
                <a:gd name="connsiteX5" fmla="*/ 0 w 377715"/>
                <a:gd name="connsiteY5" fmla="*/ 188782 h 370049"/>
                <a:gd name="connsiteX6" fmla="*/ 207016 w 377715"/>
                <a:gd name="connsiteY6" fmla="*/ 128396 h 370049"/>
                <a:gd name="connsiteX7" fmla="*/ 113481 w 377715"/>
                <a:gd name="connsiteY7" fmla="*/ 132825 h 370049"/>
                <a:gd name="connsiteX0" fmla="*/ 11101 w 383646"/>
                <a:gd name="connsiteY0" fmla="*/ 0 h 370049"/>
                <a:gd name="connsiteX1" fmla="*/ 294535 w 383646"/>
                <a:gd name="connsiteY1" fmla="*/ 16180 h 370049"/>
                <a:gd name="connsiteX2" fmla="*/ 324668 w 383646"/>
                <a:gd name="connsiteY2" fmla="*/ 25410 h 370049"/>
                <a:gd name="connsiteX3" fmla="*/ 367962 w 383646"/>
                <a:gd name="connsiteY3" fmla="*/ 180594 h 370049"/>
                <a:gd name="connsiteX4" fmla="*/ 57562 w 383646"/>
                <a:gd name="connsiteY4" fmla="*/ 370049 h 370049"/>
                <a:gd name="connsiteX5" fmla="*/ 0 w 383646"/>
                <a:gd name="connsiteY5" fmla="*/ 188782 h 370049"/>
                <a:gd name="connsiteX6" fmla="*/ 207016 w 383646"/>
                <a:gd name="connsiteY6" fmla="*/ 128396 h 370049"/>
                <a:gd name="connsiteX7" fmla="*/ 113481 w 383646"/>
                <a:gd name="connsiteY7" fmla="*/ 132825 h 370049"/>
                <a:gd name="connsiteX0" fmla="*/ 11101 w 388370"/>
                <a:gd name="connsiteY0" fmla="*/ 0 h 370049"/>
                <a:gd name="connsiteX1" fmla="*/ 294535 w 388370"/>
                <a:gd name="connsiteY1" fmla="*/ 16180 h 370049"/>
                <a:gd name="connsiteX2" fmla="*/ 324668 w 388370"/>
                <a:gd name="connsiteY2" fmla="*/ 25410 h 370049"/>
                <a:gd name="connsiteX3" fmla="*/ 373522 w 388370"/>
                <a:gd name="connsiteY3" fmla="*/ 156362 h 370049"/>
                <a:gd name="connsiteX4" fmla="*/ 57562 w 388370"/>
                <a:gd name="connsiteY4" fmla="*/ 370049 h 370049"/>
                <a:gd name="connsiteX5" fmla="*/ 0 w 388370"/>
                <a:gd name="connsiteY5" fmla="*/ 188782 h 370049"/>
                <a:gd name="connsiteX6" fmla="*/ 207016 w 388370"/>
                <a:gd name="connsiteY6" fmla="*/ 128396 h 370049"/>
                <a:gd name="connsiteX7" fmla="*/ 113481 w 388370"/>
                <a:gd name="connsiteY7" fmla="*/ 132825 h 3700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8370" h="370049">
                  <a:moveTo>
                    <a:pt x="11101" y="0"/>
                  </a:moveTo>
                  <a:lnTo>
                    <a:pt x="294535" y="16180"/>
                  </a:lnTo>
                  <a:cubicBezTo>
                    <a:pt x="305567" y="16810"/>
                    <a:pt x="315872" y="19910"/>
                    <a:pt x="324668" y="25410"/>
                  </a:cubicBezTo>
                  <a:cubicBezTo>
                    <a:pt x="350744" y="34871"/>
                    <a:pt x="418040" y="98922"/>
                    <a:pt x="373522" y="156362"/>
                  </a:cubicBezTo>
                  <a:lnTo>
                    <a:pt x="57562" y="370049"/>
                  </a:lnTo>
                  <a:lnTo>
                    <a:pt x="0" y="188782"/>
                  </a:lnTo>
                  <a:lnTo>
                    <a:pt x="207016" y="128396"/>
                  </a:lnTo>
                  <a:lnTo>
                    <a:pt x="113481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47" name="グループ化 546"/>
            <p:cNvGrpSpPr/>
            <p:nvPr/>
          </p:nvGrpSpPr>
          <p:grpSpPr>
            <a:xfrm>
              <a:off x="8117965" y="1074875"/>
              <a:ext cx="274448" cy="298233"/>
              <a:chOff x="757410" y="1079162"/>
              <a:chExt cx="274448" cy="298233"/>
            </a:xfrm>
          </p:grpSpPr>
          <p:sp>
            <p:nvSpPr>
              <p:cNvPr id="549" name="四角形: 角を丸くする 548"/>
              <p:cNvSpPr/>
              <p:nvPr/>
            </p:nvSpPr>
            <p:spPr>
              <a:xfrm rot="1800000">
                <a:off x="810991" y="1137214"/>
                <a:ext cx="45719" cy="14829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/>
              <p:cNvSpPr/>
              <p:nvPr/>
            </p:nvSpPr>
            <p:spPr>
              <a:xfrm>
                <a:off x="814517" y="1079162"/>
                <a:ext cx="199415" cy="203079"/>
              </a:xfrm>
              <a:custGeom>
                <a:avLst/>
                <a:gdLst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2286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82177 w 199415"/>
                  <a:gd name="connsiteY2" fmla="*/ 22860 h 203079"/>
                  <a:gd name="connsiteX3" fmla="*/ 199415 w 199415"/>
                  <a:gd name="connsiteY3" fmla="*/ 22860 h 203079"/>
                  <a:gd name="connsiteX4" fmla="*/ 161504 w 199415"/>
                  <a:gd name="connsiteY4" fmla="*/ 203079 h 203079"/>
                  <a:gd name="connsiteX5" fmla="*/ 37911 w 199415"/>
                  <a:gd name="connsiteY5" fmla="*/ 203079 h 203079"/>
                  <a:gd name="connsiteX6" fmla="*/ 0 w 199415"/>
                  <a:gd name="connsiteY6" fmla="*/ 22860 h 203079"/>
                  <a:gd name="connsiteX7" fmla="*/ 17238 w 199415"/>
                  <a:gd name="connsiteY7" fmla="*/ 0 h 203079"/>
                  <a:gd name="connsiteX0" fmla="*/ 17238 w 199415"/>
                  <a:gd name="connsiteY0" fmla="*/ 0 h 203079"/>
                  <a:gd name="connsiteX1" fmla="*/ 182177 w 199415"/>
                  <a:gd name="connsiteY1" fmla="*/ 0 h 203079"/>
                  <a:gd name="connsiteX2" fmla="*/ 199415 w 199415"/>
                  <a:gd name="connsiteY2" fmla="*/ 22860 h 203079"/>
                  <a:gd name="connsiteX3" fmla="*/ 161504 w 199415"/>
                  <a:gd name="connsiteY3" fmla="*/ 203079 h 203079"/>
                  <a:gd name="connsiteX4" fmla="*/ 37911 w 199415"/>
                  <a:gd name="connsiteY4" fmla="*/ 203079 h 203079"/>
                  <a:gd name="connsiteX5" fmla="*/ 0 w 199415"/>
                  <a:gd name="connsiteY5" fmla="*/ 22860 h 203079"/>
                  <a:gd name="connsiteX6" fmla="*/ 17238 w 199415"/>
                  <a:gd name="connsiteY6" fmla="*/ 0 h 203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9415" h="203079">
                    <a:moveTo>
                      <a:pt x="17238" y="0"/>
                    </a:moveTo>
                    <a:lnTo>
                      <a:pt x="182177" y="0"/>
                    </a:lnTo>
                    <a:lnTo>
                      <a:pt x="199415" y="22860"/>
                    </a:lnTo>
                    <a:lnTo>
                      <a:pt x="161504" y="203079"/>
                    </a:lnTo>
                    <a:lnTo>
                      <a:pt x="37911" y="203079"/>
                    </a:lnTo>
                    <a:lnTo>
                      <a:pt x="0" y="22860"/>
                    </a:lnTo>
                    <a:lnTo>
                      <a:pt x="17238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1" name="楕円 550"/>
              <p:cNvSpPr/>
              <p:nvPr/>
            </p:nvSpPr>
            <p:spPr>
              <a:xfrm>
                <a:off x="894030" y="1139943"/>
                <a:ext cx="42025" cy="21485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2" name="フリーフォーム 350"/>
              <p:cNvSpPr/>
              <p:nvPr/>
            </p:nvSpPr>
            <p:spPr>
              <a:xfrm rot="5157795">
                <a:off x="816666" y="1162203"/>
                <a:ext cx="155936" cy="27444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60327 w 1151449"/>
                  <a:gd name="connsiteY23" fmla="*/ 557070 h 1400297"/>
                  <a:gd name="connsiteX24" fmla="*/ 179063 w 1151449"/>
                  <a:gd name="connsiteY24" fmla="*/ 581144 h 1400297"/>
                  <a:gd name="connsiteX25" fmla="*/ 355827 w 1151449"/>
                  <a:gd name="connsiteY25" fmla="*/ 757908 h 1400297"/>
                  <a:gd name="connsiteX26" fmla="*/ 355827 w 1151449"/>
                  <a:gd name="connsiteY26" fmla="*/ 210413 h 1400297"/>
                  <a:gd name="connsiteX27" fmla="*/ 449042 w 1151449"/>
                  <a:gd name="connsiteY27" fmla="*/ 117198 h 1400297"/>
                  <a:gd name="connsiteX28" fmla="*/ 542257 w 1151449"/>
                  <a:gd name="connsiteY28" fmla="*/ 210413 h 1400297"/>
                  <a:gd name="connsiteX29" fmla="*/ 542257 w 1151449"/>
                  <a:gd name="connsiteY29" fmla="*/ 696590 h 1400297"/>
                  <a:gd name="connsiteX30" fmla="*/ 570141 w 1151449"/>
                  <a:gd name="connsiteY30" fmla="*/ 696590 h 1400297"/>
                  <a:gd name="connsiteX31" fmla="*/ 570141 w 1151449"/>
                  <a:gd name="connsiteY31" fmla="*/ 93215 h 1400297"/>
                  <a:gd name="connsiteX32" fmla="*/ 663356 w 1151449"/>
                  <a:gd name="connsiteY32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24073 w 1151449"/>
                  <a:gd name="connsiteY22" fmla="*/ 581144 h 1400297"/>
                  <a:gd name="connsiteX23" fmla="*/ 179063 w 1151449"/>
                  <a:gd name="connsiteY23" fmla="*/ 581144 h 1400297"/>
                  <a:gd name="connsiteX24" fmla="*/ 355827 w 1151449"/>
                  <a:gd name="connsiteY24" fmla="*/ 757908 h 1400297"/>
                  <a:gd name="connsiteX25" fmla="*/ 355827 w 1151449"/>
                  <a:gd name="connsiteY25" fmla="*/ 210413 h 1400297"/>
                  <a:gd name="connsiteX26" fmla="*/ 449042 w 1151449"/>
                  <a:gd name="connsiteY26" fmla="*/ 117198 h 1400297"/>
                  <a:gd name="connsiteX27" fmla="*/ 542257 w 1151449"/>
                  <a:gd name="connsiteY27" fmla="*/ 210413 h 1400297"/>
                  <a:gd name="connsiteX28" fmla="*/ 542257 w 1151449"/>
                  <a:gd name="connsiteY28" fmla="*/ 696590 h 1400297"/>
                  <a:gd name="connsiteX29" fmla="*/ 570141 w 1151449"/>
                  <a:gd name="connsiteY29" fmla="*/ 696590 h 1400297"/>
                  <a:gd name="connsiteX30" fmla="*/ 570141 w 1151449"/>
                  <a:gd name="connsiteY30" fmla="*/ 93215 h 1400297"/>
                  <a:gd name="connsiteX31" fmla="*/ 663356 w 1151449"/>
                  <a:gd name="connsiteY31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179063 w 1151449"/>
                  <a:gd name="connsiteY22" fmla="*/ 581144 h 1400297"/>
                  <a:gd name="connsiteX23" fmla="*/ 355827 w 1151449"/>
                  <a:gd name="connsiteY23" fmla="*/ 757908 h 1400297"/>
                  <a:gd name="connsiteX24" fmla="*/ 355827 w 1151449"/>
                  <a:gd name="connsiteY24" fmla="*/ 210413 h 1400297"/>
                  <a:gd name="connsiteX25" fmla="*/ 449042 w 1151449"/>
                  <a:gd name="connsiteY25" fmla="*/ 117198 h 1400297"/>
                  <a:gd name="connsiteX26" fmla="*/ 542257 w 1151449"/>
                  <a:gd name="connsiteY26" fmla="*/ 210413 h 1400297"/>
                  <a:gd name="connsiteX27" fmla="*/ 542257 w 1151449"/>
                  <a:gd name="connsiteY27" fmla="*/ 696590 h 1400297"/>
                  <a:gd name="connsiteX28" fmla="*/ 570141 w 1151449"/>
                  <a:gd name="connsiteY28" fmla="*/ 696590 h 1400297"/>
                  <a:gd name="connsiteX29" fmla="*/ 570141 w 1151449"/>
                  <a:gd name="connsiteY29" fmla="*/ 93215 h 1400297"/>
                  <a:gd name="connsiteX30" fmla="*/ 663356 w 1151449"/>
                  <a:gd name="connsiteY30" fmla="*/ 0 h 1400297"/>
                  <a:gd name="connsiteX0" fmla="*/ 663356 w 1151449"/>
                  <a:gd name="connsiteY0" fmla="*/ 0 h 1400297"/>
                  <a:gd name="connsiteX1" fmla="*/ 756571 w 1151449"/>
                  <a:gd name="connsiteY1" fmla="*/ 93215 h 1400297"/>
                  <a:gd name="connsiteX2" fmla="*/ 756571 w 1151449"/>
                  <a:gd name="connsiteY2" fmla="*/ 696590 h 1400297"/>
                  <a:gd name="connsiteX3" fmla="*/ 786833 w 1151449"/>
                  <a:gd name="connsiteY3" fmla="*/ 696590 h 1400297"/>
                  <a:gd name="connsiteX4" fmla="*/ 786833 w 1151449"/>
                  <a:gd name="connsiteY4" fmla="*/ 174177 h 1400297"/>
                  <a:gd name="connsiteX5" fmla="*/ 880048 w 1151449"/>
                  <a:gd name="connsiteY5" fmla="*/ 80962 h 1400297"/>
                  <a:gd name="connsiteX6" fmla="*/ 973263 w 1151449"/>
                  <a:gd name="connsiteY6" fmla="*/ 174177 h 1400297"/>
                  <a:gd name="connsiteX7" fmla="*/ 973263 w 1151449"/>
                  <a:gd name="connsiteY7" fmla="*/ 696590 h 1400297"/>
                  <a:gd name="connsiteX8" fmla="*/ 1001144 w 1151449"/>
                  <a:gd name="connsiteY8" fmla="*/ 696590 h 1400297"/>
                  <a:gd name="connsiteX9" fmla="*/ 1001144 w 1151449"/>
                  <a:gd name="connsiteY9" fmla="*/ 389600 h 1400297"/>
                  <a:gd name="connsiteX10" fmla="*/ 1047043 w 1151449"/>
                  <a:gd name="connsiteY10" fmla="*/ 320354 h 1400297"/>
                  <a:gd name="connsiteX11" fmla="*/ 1076295 w 1151449"/>
                  <a:gd name="connsiteY11" fmla="*/ 314449 h 1400297"/>
                  <a:gd name="connsiteX12" fmla="*/ 1105547 w 1151449"/>
                  <a:gd name="connsiteY12" fmla="*/ 320354 h 1400297"/>
                  <a:gd name="connsiteX13" fmla="*/ 1151445 w 1151449"/>
                  <a:gd name="connsiteY13" fmla="*/ 389600 h 1400297"/>
                  <a:gd name="connsiteX14" fmla="*/ 1151445 w 1151449"/>
                  <a:gd name="connsiteY14" fmla="*/ 797449 h 1400297"/>
                  <a:gd name="connsiteX15" fmla="*/ 1151449 w 1151449"/>
                  <a:gd name="connsiteY15" fmla="*/ 797466 h 1400297"/>
                  <a:gd name="connsiteX16" fmla="*/ 1151449 w 1151449"/>
                  <a:gd name="connsiteY16" fmla="*/ 1048443 h 1400297"/>
                  <a:gd name="connsiteX17" fmla="*/ 799595 w 1151449"/>
                  <a:gd name="connsiteY17" fmla="*/ 1400297 h 1400297"/>
                  <a:gd name="connsiteX18" fmla="*/ 705776 w 1151449"/>
                  <a:gd name="connsiteY18" fmla="*/ 1400297 h 1400297"/>
                  <a:gd name="connsiteX19" fmla="*/ 361070 w 1151449"/>
                  <a:gd name="connsiteY19" fmla="*/ 1119354 h 1400297"/>
                  <a:gd name="connsiteX20" fmla="*/ 355888 w 1151449"/>
                  <a:gd name="connsiteY20" fmla="*/ 1067950 h 1400297"/>
                  <a:gd name="connsiteX21" fmla="*/ -1 w 1151449"/>
                  <a:gd name="connsiteY21" fmla="*/ 617398 h 1400297"/>
                  <a:gd name="connsiteX22" fmla="*/ 355827 w 1151449"/>
                  <a:gd name="connsiteY22" fmla="*/ 757908 h 1400297"/>
                  <a:gd name="connsiteX23" fmla="*/ 355827 w 1151449"/>
                  <a:gd name="connsiteY23" fmla="*/ 210413 h 1400297"/>
                  <a:gd name="connsiteX24" fmla="*/ 449042 w 1151449"/>
                  <a:gd name="connsiteY24" fmla="*/ 117198 h 1400297"/>
                  <a:gd name="connsiteX25" fmla="*/ 542257 w 1151449"/>
                  <a:gd name="connsiteY25" fmla="*/ 210413 h 1400297"/>
                  <a:gd name="connsiteX26" fmla="*/ 542257 w 1151449"/>
                  <a:gd name="connsiteY26" fmla="*/ 696590 h 1400297"/>
                  <a:gd name="connsiteX27" fmla="*/ 570141 w 1151449"/>
                  <a:gd name="connsiteY27" fmla="*/ 696590 h 1400297"/>
                  <a:gd name="connsiteX28" fmla="*/ 570141 w 1151449"/>
                  <a:gd name="connsiteY28" fmla="*/ 93215 h 1400297"/>
                  <a:gd name="connsiteX29" fmla="*/ 663356 w 1151449"/>
                  <a:gd name="connsiteY29" fmla="*/ 0 h 1400297"/>
                  <a:gd name="connsiteX0" fmla="*/ 307531 w 795624"/>
                  <a:gd name="connsiteY0" fmla="*/ 0 h 1400297"/>
                  <a:gd name="connsiteX1" fmla="*/ 400746 w 795624"/>
                  <a:gd name="connsiteY1" fmla="*/ 93215 h 1400297"/>
                  <a:gd name="connsiteX2" fmla="*/ 400746 w 795624"/>
                  <a:gd name="connsiteY2" fmla="*/ 696590 h 1400297"/>
                  <a:gd name="connsiteX3" fmla="*/ 431008 w 795624"/>
                  <a:gd name="connsiteY3" fmla="*/ 696590 h 1400297"/>
                  <a:gd name="connsiteX4" fmla="*/ 431008 w 795624"/>
                  <a:gd name="connsiteY4" fmla="*/ 174177 h 1400297"/>
                  <a:gd name="connsiteX5" fmla="*/ 524223 w 795624"/>
                  <a:gd name="connsiteY5" fmla="*/ 80962 h 1400297"/>
                  <a:gd name="connsiteX6" fmla="*/ 617438 w 795624"/>
                  <a:gd name="connsiteY6" fmla="*/ 174177 h 1400297"/>
                  <a:gd name="connsiteX7" fmla="*/ 617438 w 795624"/>
                  <a:gd name="connsiteY7" fmla="*/ 696590 h 1400297"/>
                  <a:gd name="connsiteX8" fmla="*/ 645319 w 795624"/>
                  <a:gd name="connsiteY8" fmla="*/ 696590 h 1400297"/>
                  <a:gd name="connsiteX9" fmla="*/ 645319 w 795624"/>
                  <a:gd name="connsiteY9" fmla="*/ 389600 h 1400297"/>
                  <a:gd name="connsiteX10" fmla="*/ 691218 w 795624"/>
                  <a:gd name="connsiteY10" fmla="*/ 320354 h 1400297"/>
                  <a:gd name="connsiteX11" fmla="*/ 720470 w 795624"/>
                  <a:gd name="connsiteY11" fmla="*/ 314449 h 1400297"/>
                  <a:gd name="connsiteX12" fmla="*/ 749722 w 795624"/>
                  <a:gd name="connsiteY12" fmla="*/ 320354 h 1400297"/>
                  <a:gd name="connsiteX13" fmla="*/ 795620 w 795624"/>
                  <a:gd name="connsiteY13" fmla="*/ 389600 h 1400297"/>
                  <a:gd name="connsiteX14" fmla="*/ 795620 w 795624"/>
                  <a:gd name="connsiteY14" fmla="*/ 797449 h 1400297"/>
                  <a:gd name="connsiteX15" fmla="*/ 795624 w 795624"/>
                  <a:gd name="connsiteY15" fmla="*/ 797466 h 1400297"/>
                  <a:gd name="connsiteX16" fmla="*/ 795624 w 795624"/>
                  <a:gd name="connsiteY16" fmla="*/ 1048443 h 1400297"/>
                  <a:gd name="connsiteX17" fmla="*/ 443770 w 795624"/>
                  <a:gd name="connsiteY17" fmla="*/ 1400297 h 1400297"/>
                  <a:gd name="connsiteX18" fmla="*/ 349951 w 795624"/>
                  <a:gd name="connsiteY18" fmla="*/ 1400297 h 1400297"/>
                  <a:gd name="connsiteX19" fmla="*/ 5245 w 795624"/>
                  <a:gd name="connsiteY19" fmla="*/ 1119354 h 1400297"/>
                  <a:gd name="connsiteX20" fmla="*/ 63 w 795624"/>
                  <a:gd name="connsiteY20" fmla="*/ 1067950 h 1400297"/>
                  <a:gd name="connsiteX21" fmla="*/ 2 w 795624"/>
                  <a:gd name="connsiteY21" fmla="*/ 757908 h 1400297"/>
                  <a:gd name="connsiteX22" fmla="*/ 2 w 795624"/>
                  <a:gd name="connsiteY22" fmla="*/ 210413 h 1400297"/>
                  <a:gd name="connsiteX23" fmla="*/ 93217 w 795624"/>
                  <a:gd name="connsiteY23" fmla="*/ 117198 h 1400297"/>
                  <a:gd name="connsiteX24" fmla="*/ 186432 w 795624"/>
                  <a:gd name="connsiteY24" fmla="*/ 210413 h 1400297"/>
                  <a:gd name="connsiteX25" fmla="*/ 186432 w 795624"/>
                  <a:gd name="connsiteY25" fmla="*/ 696590 h 1400297"/>
                  <a:gd name="connsiteX26" fmla="*/ 214316 w 795624"/>
                  <a:gd name="connsiteY26" fmla="*/ 696590 h 1400297"/>
                  <a:gd name="connsiteX27" fmla="*/ 214316 w 795624"/>
                  <a:gd name="connsiteY27" fmla="*/ 93215 h 1400297"/>
                  <a:gd name="connsiteX28" fmla="*/ 307531 w 795624"/>
                  <a:gd name="connsiteY28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95624" h="1400297">
                    <a:moveTo>
                      <a:pt x="307531" y="0"/>
                    </a:moveTo>
                    <a:cubicBezTo>
                      <a:pt x="359012" y="0"/>
                      <a:pt x="400746" y="41734"/>
                      <a:pt x="400746" y="93215"/>
                    </a:cubicBezTo>
                    <a:lnTo>
                      <a:pt x="400746" y="696590"/>
                    </a:lnTo>
                    <a:lnTo>
                      <a:pt x="431008" y="696590"/>
                    </a:lnTo>
                    <a:lnTo>
                      <a:pt x="431008" y="174177"/>
                    </a:lnTo>
                    <a:cubicBezTo>
                      <a:pt x="431008" y="122696"/>
                      <a:pt x="472742" y="80962"/>
                      <a:pt x="524223" y="80962"/>
                    </a:cubicBezTo>
                    <a:cubicBezTo>
                      <a:pt x="575704" y="80962"/>
                      <a:pt x="617438" y="122696"/>
                      <a:pt x="617438" y="174177"/>
                    </a:cubicBezTo>
                    <a:lnTo>
                      <a:pt x="617438" y="696590"/>
                    </a:lnTo>
                    <a:lnTo>
                      <a:pt x="645319" y="696590"/>
                    </a:lnTo>
                    <a:lnTo>
                      <a:pt x="645319" y="389600"/>
                    </a:lnTo>
                    <a:cubicBezTo>
                      <a:pt x="645319" y="358471"/>
                      <a:pt x="664245" y="331763"/>
                      <a:pt x="691218" y="320354"/>
                    </a:cubicBezTo>
                    <a:lnTo>
                      <a:pt x="720470" y="314449"/>
                    </a:lnTo>
                    <a:lnTo>
                      <a:pt x="749722" y="320354"/>
                    </a:lnTo>
                    <a:cubicBezTo>
                      <a:pt x="776694" y="331763"/>
                      <a:pt x="795620" y="358471"/>
                      <a:pt x="795620" y="389600"/>
                    </a:cubicBezTo>
                    <a:lnTo>
                      <a:pt x="795620" y="797449"/>
                    </a:lnTo>
                    <a:cubicBezTo>
                      <a:pt x="795621" y="797455"/>
                      <a:pt x="795623" y="797460"/>
                      <a:pt x="795624" y="797466"/>
                    </a:cubicBezTo>
                    <a:lnTo>
                      <a:pt x="795624" y="1048443"/>
                    </a:lnTo>
                    <a:cubicBezTo>
                      <a:pt x="795624" y="1242767"/>
                      <a:pt x="638094" y="1400297"/>
                      <a:pt x="443770" y="1400297"/>
                    </a:cubicBezTo>
                    <a:lnTo>
                      <a:pt x="349951" y="1400297"/>
                    </a:lnTo>
                    <a:cubicBezTo>
                      <a:pt x="179917" y="1400297"/>
                      <a:pt x="38054" y="1279688"/>
                      <a:pt x="5245" y="1119354"/>
                    </a:cubicBezTo>
                    <a:lnTo>
                      <a:pt x="63" y="1067950"/>
                    </a:lnTo>
                    <a:cubicBezTo>
                      <a:pt x="43" y="964603"/>
                      <a:pt x="22" y="861255"/>
                      <a:pt x="2" y="757908"/>
                    </a:cubicBezTo>
                    <a:lnTo>
                      <a:pt x="2" y="210413"/>
                    </a:lnTo>
                    <a:cubicBezTo>
                      <a:pt x="2" y="158932"/>
                      <a:pt x="41736" y="117198"/>
                      <a:pt x="93217" y="117198"/>
                    </a:cubicBezTo>
                    <a:cubicBezTo>
                      <a:pt x="144698" y="117198"/>
                      <a:pt x="186432" y="158932"/>
                      <a:pt x="186432" y="210413"/>
                    </a:cubicBezTo>
                    <a:lnTo>
                      <a:pt x="186432" y="696590"/>
                    </a:lnTo>
                    <a:lnTo>
                      <a:pt x="214316" y="696590"/>
                    </a:lnTo>
                    <a:lnTo>
                      <a:pt x="214316" y="93215"/>
                    </a:lnTo>
                    <a:cubicBezTo>
                      <a:pt x="214316" y="41734"/>
                      <a:pt x="256050" y="0"/>
                      <a:pt x="307531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48" name="片側の 2 つの角を丸めた四角形 497"/>
            <p:cNvSpPr/>
            <p:nvPr/>
          </p:nvSpPr>
          <p:spPr>
            <a:xfrm rot="8296022" flipV="1">
              <a:off x="7806425" y="1042776"/>
              <a:ext cx="346720" cy="440060"/>
            </a:xfrm>
            <a:custGeom>
              <a:avLst/>
              <a:gdLst>
                <a:gd name="connsiteX0" fmla="*/ 119 w 433599"/>
                <a:gd name="connsiteY0" fmla="*/ 67399 h 586996"/>
                <a:gd name="connsiteX1" fmla="*/ 75546 w 433599"/>
                <a:gd name="connsiteY1" fmla="*/ 118 h 586996"/>
                <a:gd name="connsiteX2" fmla="*/ 358980 w 433599"/>
                <a:gd name="connsiteY2" fmla="*/ 16298 h 586996"/>
                <a:gd name="connsiteX3" fmla="*/ 389113 w 433599"/>
                <a:gd name="connsiteY3" fmla="*/ 25528 h 586996"/>
                <a:gd name="connsiteX4" fmla="*/ 433599 w 433599"/>
                <a:gd name="connsiteY4" fmla="*/ 89462 h 586996"/>
                <a:gd name="connsiteX5" fmla="*/ 433598 w 433599"/>
                <a:gd name="connsiteY5" fmla="*/ 586996 h 586996"/>
                <a:gd name="connsiteX6" fmla="*/ 248658 w 433599"/>
                <a:gd name="connsiteY6" fmla="*/ 565178 h 586996"/>
                <a:gd name="connsiteX7" fmla="*/ 289337 w 433599"/>
                <a:gd name="connsiteY7" fmla="*/ 155495 h 586996"/>
                <a:gd name="connsiteX8" fmla="*/ 67399 w 433599"/>
                <a:gd name="connsiteY8" fmla="*/ 142826 h 586996"/>
                <a:gd name="connsiteX9" fmla="*/ 118 w 433599"/>
                <a:gd name="connsiteY9" fmla="*/ 67399 h 586996"/>
                <a:gd name="connsiteX10" fmla="*/ 91559 w 433599"/>
                <a:gd name="connsiteY10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9" fmla="*/ 91440 w 433480"/>
                <a:gd name="connsiteY9" fmla="*/ 158839 h 586996"/>
                <a:gd name="connsiteX0" fmla="*/ 0 w 433480"/>
                <a:gd name="connsiteY0" fmla="*/ 67399 h 586996"/>
                <a:gd name="connsiteX1" fmla="*/ 75427 w 433480"/>
                <a:gd name="connsiteY1" fmla="*/ 118 h 586996"/>
                <a:gd name="connsiteX2" fmla="*/ 358861 w 433480"/>
                <a:gd name="connsiteY2" fmla="*/ 16298 h 586996"/>
                <a:gd name="connsiteX3" fmla="*/ 388994 w 433480"/>
                <a:gd name="connsiteY3" fmla="*/ 25528 h 586996"/>
                <a:gd name="connsiteX4" fmla="*/ 433480 w 433480"/>
                <a:gd name="connsiteY4" fmla="*/ 89462 h 586996"/>
                <a:gd name="connsiteX5" fmla="*/ 433479 w 433480"/>
                <a:gd name="connsiteY5" fmla="*/ 586996 h 586996"/>
                <a:gd name="connsiteX6" fmla="*/ 248539 w 433480"/>
                <a:gd name="connsiteY6" fmla="*/ 565178 h 586996"/>
                <a:gd name="connsiteX7" fmla="*/ 289218 w 433480"/>
                <a:gd name="connsiteY7" fmla="*/ 155495 h 586996"/>
                <a:gd name="connsiteX8" fmla="*/ 67280 w 433480"/>
                <a:gd name="connsiteY8" fmla="*/ 142826 h 586996"/>
                <a:gd name="connsiteX0" fmla="*/ 8147 w 366200"/>
                <a:gd name="connsiteY0" fmla="*/ 0 h 586878"/>
                <a:gd name="connsiteX1" fmla="*/ 291581 w 366200"/>
                <a:gd name="connsiteY1" fmla="*/ 16180 h 586878"/>
                <a:gd name="connsiteX2" fmla="*/ 321714 w 366200"/>
                <a:gd name="connsiteY2" fmla="*/ 25410 h 586878"/>
                <a:gd name="connsiteX3" fmla="*/ 366200 w 366200"/>
                <a:gd name="connsiteY3" fmla="*/ 89344 h 586878"/>
                <a:gd name="connsiteX4" fmla="*/ 366199 w 366200"/>
                <a:gd name="connsiteY4" fmla="*/ 586878 h 586878"/>
                <a:gd name="connsiteX5" fmla="*/ 181259 w 366200"/>
                <a:gd name="connsiteY5" fmla="*/ 565060 h 586878"/>
                <a:gd name="connsiteX6" fmla="*/ 221938 w 366200"/>
                <a:gd name="connsiteY6" fmla="*/ 155377 h 586878"/>
                <a:gd name="connsiteX7" fmla="*/ 0 w 366200"/>
                <a:gd name="connsiteY7" fmla="*/ 142708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70008 w 358053"/>
                <a:gd name="connsiteY7" fmla="*/ 144470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51181 w 358053"/>
                <a:gd name="connsiteY7" fmla="*/ 143395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173112 w 358053"/>
                <a:gd name="connsiteY5" fmla="*/ 565060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58053"/>
                <a:gd name="connsiteY0" fmla="*/ 0 h 586878"/>
                <a:gd name="connsiteX1" fmla="*/ 283434 w 358053"/>
                <a:gd name="connsiteY1" fmla="*/ 16180 h 586878"/>
                <a:gd name="connsiteX2" fmla="*/ 313567 w 358053"/>
                <a:gd name="connsiteY2" fmla="*/ 25410 h 586878"/>
                <a:gd name="connsiteX3" fmla="*/ 358053 w 358053"/>
                <a:gd name="connsiteY3" fmla="*/ 89344 h 586878"/>
                <a:gd name="connsiteX4" fmla="*/ 358052 w 358053"/>
                <a:gd name="connsiteY4" fmla="*/ 586878 h 586878"/>
                <a:gd name="connsiteX5" fmla="*/ 24973 w 358053"/>
                <a:gd name="connsiteY5" fmla="*/ 323862 h 586878"/>
                <a:gd name="connsiteX6" fmla="*/ 213791 w 358053"/>
                <a:gd name="connsiteY6" fmla="*/ 155377 h 586878"/>
                <a:gd name="connsiteX7" fmla="*/ 101613 w 358053"/>
                <a:gd name="connsiteY7" fmla="*/ 146273 h 586878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213791 w 364528"/>
                <a:gd name="connsiteY6" fmla="*/ 155377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1613 w 364528"/>
                <a:gd name="connsiteY7" fmla="*/ 146273 h 440060"/>
                <a:gd name="connsiteX0" fmla="*/ 0 w 364528"/>
                <a:gd name="connsiteY0" fmla="*/ 0 h 440060"/>
                <a:gd name="connsiteX1" fmla="*/ 283434 w 364528"/>
                <a:gd name="connsiteY1" fmla="*/ 16180 h 440060"/>
                <a:gd name="connsiteX2" fmla="*/ 313567 w 364528"/>
                <a:gd name="connsiteY2" fmla="*/ 25410 h 440060"/>
                <a:gd name="connsiteX3" fmla="*/ 358053 w 364528"/>
                <a:gd name="connsiteY3" fmla="*/ 89344 h 440060"/>
                <a:gd name="connsiteX4" fmla="*/ 179227 w 364528"/>
                <a:gd name="connsiteY4" fmla="*/ 440060 h 440060"/>
                <a:gd name="connsiteX5" fmla="*/ 24973 w 364528"/>
                <a:gd name="connsiteY5" fmla="*/ 323862 h 440060"/>
                <a:gd name="connsiteX6" fmla="*/ 190639 w 364528"/>
                <a:gd name="connsiteY6" fmla="*/ 147310 h 440060"/>
                <a:gd name="connsiteX7" fmla="*/ 102380 w 364528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24973 w 346720"/>
                <a:gd name="connsiteY5" fmla="*/ 323862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  <a:gd name="connsiteX0" fmla="*/ 0 w 346720"/>
                <a:gd name="connsiteY0" fmla="*/ 0 h 440060"/>
                <a:gd name="connsiteX1" fmla="*/ 283434 w 346720"/>
                <a:gd name="connsiteY1" fmla="*/ 16180 h 440060"/>
                <a:gd name="connsiteX2" fmla="*/ 313567 w 346720"/>
                <a:gd name="connsiteY2" fmla="*/ 25410 h 440060"/>
                <a:gd name="connsiteX3" fmla="*/ 336971 w 346720"/>
                <a:gd name="connsiteY3" fmla="*/ 133676 h 440060"/>
                <a:gd name="connsiteX4" fmla="*/ 179227 w 346720"/>
                <a:gd name="connsiteY4" fmla="*/ 440060 h 440060"/>
                <a:gd name="connsiteX5" fmla="*/ 12484 w 346720"/>
                <a:gd name="connsiteY5" fmla="*/ 306284 h 440060"/>
                <a:gd name="connsiteX6" fmla="*/ 190639 w 346720"/>
                <a:gd name="connsiteY6" fmla="*/ 147310 h 440060"/>
                <a:gd name="connsiteX7" fmla="*/ 102380 w 346720"/>
                <a:gd name="connsiteY7" fmla="*/ 132825 h 440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6720" h="440060">
                  <a:moveTo>
                    <a:pt x="0" y="0"/>
                  </a:moveTo>
                  <a:lnTo>
                    <a:pt x="283434" y="16180"/>
                  </a:lnTo>
                  <a:cubicBezTo>
                    <a:pt x="294466" y="16810"/>
                    <a:pt x="304771" y="19910"/>
                    <a:pt x="313567" y="25410"/>
                  </a:cubicBezTo>
                  <a:cubicBezTo>
                    <a:pt x="339643" y="34871"/>
                    <a:pt x="359361" y="64568"/>
                    <a:pt x="336971" y="133676"/>
                  </a:cubicBezTo>
                  <a:lnTo>
                    <a:pt x="179227" y="440060"/>
                  </a:lnTo>
                  <a:lnTo>
                    <a:pt x="12484" y="306284"/>
                  </a:lnTo>
                  <a:lnTo>
                    <a:pt x="190639" y="147310"/>
                  </a:lnTo>
                  <a:lnTo>
                    <a:pt x="102380" y="132825"/>
                  </a:lnTo>
                </a:path>
              </a:pathLst>
            </a:custGeom>
            <a:solidFill>
              <a:srgbClr val="5B9BD5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pptx454_歩きスマホするビジネスウーマン</dc:title>
  <dc:subject>pptx454_歩きスマホするビジネスウーマン</dc:subject>
  <dc:creator>http://www.digipot.net</dc:creator>
  <cp:lastModifiedBy/>
  <cp:revision>1</cp:revision>
  <dcterms:created xsi:type="dcterms:W3CDTF">2014-01-30T05:12:09Z</dcterms:created>
  <dcterms:modified xsi:type="dcterms:W3CDTF">2016-07-28T00:59:59Z</dcterms:modified>
  <cp:category/>
  <cp:version>1</cp:version>
</cp:coreProperties>
</file>